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8"/>
  </p:notesMasterIdLst>
  <p:sldIdLst>
    <p:sldId id="256" r:id="rId2"/>
    <p:sldId id="264" r:id="rId3"/>
    <p:sldId id="261" r:id="rId4"/>
    <p:sldId id="259" r:id="rId5"/>
    <p:sldId id="284" r:id="rId6"/>
    <p:sldId id="283" r:id="rId7"/>
  </p:sldIdLst>
  <p:sldSz cx="9144000" cy="5143500" type="screen16x9"/>
  <p:notesSz cx="6858000" cy="9144000"/>
  <p:embeddedFontLst>
    <p:embeddedFont>
      <p:font typeface="Montserrat ExtraBold" panose="00000900000000000000" pitchFamily="2" charset="0"/>
      <p:bold r:id="rId9"/>
      <p:boldItalic r:id="rId10"/>
    </p:embeddedFont>
    <p:embeddedFont>
      <p:font typeface="Montserrat SemiBold" panose="00000700000000000000" pitchFamily="2" charset="0"/>
      <p:regular r:id="rId11"/>
      <p:bold r:id="rId12"/>
      <p:italic r:id="rId13"/>
      <p:boldItalic r:id="rId14"/>
    </p:embeddedFont>
    <p:embeddedFont>
      <p:font typeface="Open Sans" panose="020B0606030504020204" pitchFamily="34"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1402197-C1D0-33C0-F7DF-DDB88AD68EC1}" v="10" dt="2024-04-17T10:55:46.721"/>
    <p1510:client id="{41E336E8-DFE6-5720-D766-4748937ADA16}" v="14" dt="2024-04-17T21:24:20.606"/>
    <p1510:client id="{609AEAFE-3A14-7D21-015E-882CCC5A4625}" v="9" dt="2024-04-17T21:04:44.948"/>
    <p1510:client id="{68E192EF-F5D3-27AA-88D1-C4739A60166C}" v="4" dt="2024-04-17T19:41:05.715"/>
    <p1510:client id="{BD668717-7169-7B47-AA75-690681C14685}" v="78" dt="2024-04-17T15:19:19.116"/>
    <p1510:client id="{C04CF330-5060-E7C3-5375-F8C87A1C09EF}" v="1" dt="2024-04-17T21:23:01.431"/>
    <p1510:client id="{DB02D9C6-A61F-A17B-5142-26747C1B21C2}" v="9" dt="2024-04-17T14:33:50.436"/>
    <p1510:client id="{EFED6F3E-0BA7-036A-84AF-EF268C840A95}" v="607" dt="2024-04-17T11:13:19.400"/>
  </p1510:revLst>
</p1510:revInfo>
</file>

<file path=ppt/tableStyles.xml><?xml version="1.0" encoding="utf-8"?>
<a:tblStyleLst xmlns:a="http://schemas.openxmlformats.org/drawingml/2006/main" def="{30BB871F-BE0A-42E7-922E-CF4847C23CBD}">
  <a:tblStyle styleId="{30BB871F-BE0A-42E7-922E-CF4847C23CB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132" y="-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23" Type="http://schemas.microsoft.com/office/2015/10/relationships/revisionInfo" Target="revisionInfo.xml"/><Relationship Id="rId10" Type="http://schemas.openxmlformats.org/officeDocument/2006/relationships/font" Target="fonts/font2.fntdata"/><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tableStyles" Target="tableStyles.xml"/></Relationships>
</file>

<file path=ppt/media/image1.pn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20c555a8b4a_0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20c555a8b4a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
        <p:cNvGrpSpPr/>
        <p:nvPr/>
      </p:nvGrpSpPr>
      <p:grpSpPr>
        <a:xfrm>
          <a:off x="0" y="0"/>
          <a:ext cx="0" cy="0"/>
          <a:chOff x="0" y="0"/>
          <a:chExt cx="0" cy="0"/>
        </a:xfrm>
      </p:grpSpPr>
      <p:sp>
        <p:nvSpPr>
          <p:cNvPr id="844" name="Google Shape;844;g20c555a8b4a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 name="Google Shape;845;g20c555a8b4a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
        <p:cNvGrpSpPr/>
        <p:nvPr/>
      </p:nvGrpSpPr>
      <p:grpSpPr>
        <a:xfrm>
          <a:off x="0" y="0"/>
          <a:ext cx="0" cy="0"/>
          <a:chOff x="0" y="0"/>
          <a:chExt cx="0" cy="0"/>
        </a:xfrm>
      </p:grpSpPr>
      <p:sp>
        <p:nvSpPr>
          <p:cNvPr id="814" name="Google Shape;814;g20c555a8b4a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5" name="Google Shape;815;g20c555a8b4a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20c555a8b4a_0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5" name="Google Shape;1465;g20c555a8b4a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7"/>
        <p:cNvGrpSpPr/>
        <p:nvPr/>
      </p:nvGrpSpPr>
      <p:grpSpPr>
        <a:xfrm>
          <a:off x="0" y="0"/>
          <a:ext cx="0" cy="0"/>
          <a:chOff x="0" y="0"/>
          <a:chExt cx="0" cy="0"/>
        </a:xfrm>
      </p:grpSpPr>
      <p:sp>
        <p:nvSpPr>
          <p:cNvPr id="1458" name="Google Shape;1458;g20c555a8b4a_0_5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9" name="Google Shape;1459;g20c555a8b4a_0_5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15101" y="4019563"/>
            <a:ext cx="145569" cy="120813"/>
          </a:xfrm>
          <a:custGeom>
            <a:avLst/>
            <a:gdLst/>
            <a:ahLst/>
            <a:cxnLst/>
            <a:rect l="l" t="t" r="r" b="b"/>
            <a:pathLst>
              <a:path w="2799" h="2323" extrusionOk="0">
                <a:moveTo>
                  <a:pt x="1815" y="1"/>
                </a:moveTo>
                <a:cubicBezTo>
                  <a:pt x="1637" y="1"/>
                  <a:pt x="1426" y="84"/>
                  <a:pt x="1184" y="280"/>
                </a:cubicBezTo>
                <a:cubicBezTo>
                  <a:pt x="0" y="1241"/>
                  <a:pt x="1131" y="2322"/>
                  <a:pt x="1857" y="2322"/>
                </a:cubicBezTo>
                <a:cubicBezTo>
                  <a:pt x="1941" y="2322"/>
                  <a:pt x="2019" y="2308"/>
                  <a:pt x="2088" y="2277"/>
                </a:cubicBezTo>
                <a:cubicBezTo>
                  <a:pt x="2798" y="1960"/>
                  <a:pt x="2685" y="1"/>
                  <a:pt x="18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10800000">
            <a:off x="5200663" y="4201951"/>
            <a:ext cx="2000212" cy="951076"/>
          </a:xfrm>
          <a:custGeom>
            <a:avLst/>
            <a:gdLst/>
            <a:ahLst/>
            <a:cxnLst/>
            <a:rect l="l" t="t" r="r" b="b"/>
            <a:pathLst>
              <a:path w="24662" h="10767" extrusionOk="0">
                <a:moveTo>
                  <a:pt x="1" y="1"/>
                </a:moveTo>
                <a:lnTo>
                  <a:pt x="1" y="7152"/>
                </a:lnTo>
                <a:cubicBezTo>
                  <a:pt x="465" y="6863"/>
                  <a:pt x="950" y="6741"/>
                  <a:pt x="1459" y="6741"/>
                </a:cubicBezTo>
                <a:cubicBezTo>
                  <a:pt x="4374" y="6741"/>
                  <a:pt x="8101" y="10767"/>
                  <a:pt x="13586" y="10767"/>
                </a:cubicBezTo>
                <a:cubicBezTo>
                  <a:pt x="16667" y="10767"/>
                  <a:pt x="20303" y="9496"/>
                  <a:pt x="24661" y="5529"/>
                </a:cubicBezTo>
                <a:lnTo>
                  <a:pt x="246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284925" y="0"/>
            <a:ext cx="2077527" cy="747849"/>
          </a:xfrm>
          <a:custGeom>
            <a:avLst/>
            <a:gdLst/>
            <a:ahLst/>
            <a:cxnLst/>
            <a:rect l="l" t="t" r="r" b="b"/>
            <a:pathLst>
              <a:path w="24662" h="10767" extrusionOk="0">
                <a:moveTo>
                  <a:pt x="1" y="1"/>
                </a:moveTo>
                <a:lnTo>
                  <a:pt x="1" y="7152"/>
                </a:lnTo>
                <a:cubicBezTo>
                  <a:pt x="465" y="6863"/>
                  <a:pt x="950" y="6741"/>
                  <a:pt x="1459" y="6741"/>
                </a:cubicBezTo>
                <a:cubicBezTo>
                  <a:pt x="4374" y="6741"/>
                  <a:pt x="8101" y="10767"/>
                  <a:pt x="13586" y="10767"/>
                </a:cubicBezTo>
                <a:cubicBezTo>
                  <a:pt x="16667" y="10767"/>
                  <a:pt x="20303" y="9496"/>
                  <a:pt x="24661" y="5529"/>
                </a:cubicBezTo>
                <a:lnTo>
                  <a:pt x="246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57148" y="-57125"/>
            <a:ext cx="5724623" cy="1295360"/>
          </a:xfrm>
          <a:custGeom>
            <a:avLst/>
            <a:gdLst/>
            <a:ahLst/>
            <a:cxnLst/>
            <a:rect l="l" t="t" r="r" b="b"/>
            <a:pathLst>
              <a:path w="105324" h="23383" extrusionOk="0">
                <a:moveTo>
                  <a:pt x="0" y="1"/>
                </a:moveTo>
                <a:cubicBezTo>
                  <a:pt x="3882" y="3409"/>
                  <a:pt x="8661" y="8242"/>
                  <a:pt x="19580" y="8242"/>
                </a:cubicBezTo>
                <a:cubicBezTo>
                  <a:pt x="19850" y="8242"/>
                  <a:pt x="20123" y="8239"/>
                  <a:pt x="20401" y="8233"/>
                </a:cubicBezTo>
                <a:cubicBezTo>
                  <a:pt x="26671" y="8098"/>
                  <a:pt x="32119" y="3763"/>
                  <a:pt x="38674" y="3631"/>
                </a:cubicBezTo>
                <a:cubicBezTo>
                  <a:pt x="38875" y="3627"/>
                  <a:pt x="39074" y="3625"/>
                  <a:pt x="39271" y="3625"/>
                </a:cubicBezTo>
                <a:cubicBezTo>
                  <a:pt x="56238" y="3625"/>
                  <a:pt x="62809" y="18265"/>
                  <a:pt x="77544" y="22348"/>
                </a:cubicBezTo>
                <a:cubicBezTo>
                  <a:pt x="80078" y="23050"/>
                  <a:pt x="82792" y="23382"/>
                  <a:pt x="85516" y="23382"/>
                </a:cubicBezTo>
                <a:cubicBezTo>
                  <a:pt x="93317" y="23382"/>
                  <a:pt x="101197" y="20660"/>
                  <a:pt x="105159" y="16117"/>
                </a:cubicBezTo>
                <a:lnTo>
                  <a:pt x="1053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flipH="1">
            <a:off x="5729284" y="1728790"/>
            <a:ext cx="1295385" cy="5534004"/>
          </a:xfrm>
          <a:custGeom>
            <a:avLst/>
            <a:gdLst/>
            <a:ahLst/>
            <a:cxnLst/>
            <a:rect l="l" t="t" r="r" b="b"/>
            <a:pathLst>
              <a:path w="22748" h="46966" extrusionOk="0">
                <a:moveTo>
                  <a:pt x="22747" y="0"/>
                </a:moveTo>
                <a:cubicBezTo>
                  <a:pt x="21523" y="592"/>
                  <a:pt x="20397" y="1400"/>
                  <a:pt x="19633" y="2060"/>
                </a:cubicBezTo>
                <a:cubicBezTo>
                  <a:pt x="15972" y="5210"/>
                  <a:pt x="13544" y="10055"/>
                  <a:pt x="14167" y="14843"/>
                </a:cubicBezTo>
                <a:cubicBezTo>
                  <a:pt x="14403" y="16658"/>
                  <a:pt x="15057" y="18490"/>
                  <a:pt x="14648" y="20274"/>
                </a:cubicBezTo>
                <a:cubicBezTo>
                  <a:pt x="14168" y="22366"/>
                  <a:pt x="12333" y="23870"/>
                  <a:pt x="10435" y="24869"/>
                </a:cubicBezTo>
                <a:cubicBezTo>
                  <a:pt x="8536" y="25872"/>
                  <a:pt x="6449" y="26550"/>
                  <a:pt x="4741" y="27847"/>
                </a:cubicBezTo>
                <a:cubicBezTo>
                  <a:pt x="1268" y="30481"/>
                  <a:pt x="1" y="35357"/>
                  <a:pt x="878" y="39625"/>
                </a:cubicBezTo>
                <a:cubicBezTo>
                  <a:pt x="1432" y="42314"/>
                  <a:pt x="2714" y="44777"/>
                  <a:pt x="4392" y="46965"/>
                </a:cubicBezTo>
                <a:lnTo>
                  <a:pt x="22747" y="46965"/>
                </a:lnTo>
                <a:lnTo>
                  <a:pt x="227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7296167" y="-1"/>
            <a:ext cx="1859537" cy="1838323"/>
          </a:xfrm>
          <a:custGeom>
            <a:avLst/>
            <a:gdLst/>
            <a:ahLst/>
            <a:cxnLst/>
            <a:rect l="l" t="t" r="r" b="b"/>
            <a:pathLst>
              <a:path w="12913" h="13473" extrusionOk="0">
                <a:moveTo>
                  <a:pt x="2972" y="1"/>
                </a:moveTo>
                <a:cubicBezTo>
                  <a:pt x="2009" y="1"/>
                  <a:pt x="921" y="564"/>
                  <a:pt x="0" y="1143"/>
                </a:cubicBezTo>
                <a:lnTo>
                  <a:pt x="0" y="13472"/>
                </a:lnTo>
                <a:lnTo>
                  <a:pt x="12913" y="13472"/>
                </a:lnTo>
                <a:cubicBezTo>
                  <a:pt x="12734" y="11668"/>
                  <a:pt x="12203" y="8910"/>
                  <a:pt x="10377" y="8800"/>
                </a:cubicBezTo>
                <a:cubicBezTo>
                  <a:pt x="10334" y="8798"/>
                  <a:pt x="10291" y="8797"/>
                  <a:pt x="10248" y="8797"/>
                </a:cubicBezTo>
                <a:cubicBezTo>
                  <a:pt x="8678" y="8797"/>
                  <a:pt x="7728" y="10533"/>
                  <a:pt x="6395" y="11189"/>
                </a:cubicBezTo>
                <a:cubicBezTo>
                  <a:pt x="6020" y="11374"/>
                  <a:pt x="5649" y="11469"/>
                  <a:pt x="5308" y="11469"/>
                </a:cubicBezTo>
                <a:cubicBezTo>
                  <a:pt x="4318" y="11469"/>
                  <a:pt x="3584" y="10662"/>
                  <a:pt x="3774" y="8872"/>
                </a:cubicBezTo>
                <a:cubicBezTo>
                  <a:pt x="4323" y="3664"/>
                  <a:pt x="5609" y="2194"/>
                  <a:pt x="4564" y="800"/>
                </a:cubicBezTo>
                <a:cubicBezTo>
                  <a:pt x="4130" y="222"/>
                  <a:pt x="3576" y="1"/>
                  <a:pt x="29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flipH="1">
            <a:off x="-357875" y="3590917"/>
            <a:ext cx="1748520" cy="1604384"/>
          </a:xfrm>
          <a:custGeom>
            <a:avLst/>
            <a:gdLst/>
            <a:ahLst/>
            <a:cxnLst/>
            <a:rect l="l" t="t" r="r" b="b"/>
            <a:pathLst>
              <a:path w="41074" h="27562" extrusionOk="0">
                <a:moveTo>
                  <a:pt x="1" y="0"/>
                </a:moveTo>
                <a:lnTo>
                  <a:pt x="1" y="27561"/>
                </a:lnTo>
                <a:cubicBezTo>
                  <a:pt x="655" y="26438"/>
                  <a:pt x="1476" y="25432"/>
                  <a:pt x="2545" y="24703"/>
                </a:cubicBezTo>
                <a:cubicBezTo>
                  <a:pt x="6677" y="21884"/>
                  <a:pt x="12793" y="24173"/>
                  <a:pt x="16983" y="21441"/>
                </a:cubicBezTo>
                <a:cubicBezTo>
                  <a:pt x="19596" y="19738"/>
                  <a:pt x="20750" y="16496"/>
                  <a:pt x="21219" y="13412"/>
                </a:cubicBezTo>
                <a:cubicBezTo>
                  <a:pt x="21413" y="12141"/>
                  <a:pt x="21525" y="10839"/>
                  <a:pt x="21972" y="9633"/>
                </a:cubicBezTo>
                <a:cubicBezTo>
                  <a:pt x="22975" y="6934"/>
                  <a:pt x="25760" y="5003"/>
                  <a:pt x="28637" y="5003"/>
                </a:cubicBezTo>
                <a:cubicBezTo>
                  <a:pt x="28653" y="5003"/>
                  <a:pt x="28669" y="5003"/>
                  <a:pt x="28685" y="5004"/>
                </a:cubicBezTo>
                <a:cubicBezTo>
                  <a:pt x="30877" y="5021"/>
                  <a:pt x="33004" y="6049"/>
                  <a:pt x="35169" y="6049"/>
                </a:cubicBezTo>
                <a:cubicBezTo>
                  <a:pt x="35425" y="6049"/>
                  <a:pt x="35682" y="6035"/>
                  <a:pt x="35939" y="6003"/>
                </a:cubicBezTo>
                <a:lnTo>
                  <a:pt x="35938" y="6003"/>
                </a:lnTo>
                <a:cubicBezTo>
                  <a:pt x="38770" y="5651"/>
                  <a:pt x="41073" y="2863"/>
                  <a:pt x="40887" y="15"/>
                </a:cubicBezTo>
                <a:lnTo>
                  <a:pt x="408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4318486">
            <a:off x="7911077" y="603747"/>
            <a:ext cx="489414" cy="474814"/>
          </a:xfrm>
          <a:custGeom>
            <a:avLst/>
            <a:gdLst/>
            <a:ahLst/>
            <a:cxnLst/>
            <a:rect l="l" t="t" r="r" b="b"/>
            <a:pathLst>
              <a:path w="10515" h="10202" extrusionOk="0">
                <a:moveTo>
                  <a:pt x="3172" y="1"/>
                </a:moveTo>
                <a:cubicBezTo>
                  <a:pt x="1846" y="1"/>
                  <a:pt x="85" y="552"/>
                  <a:pt x="52" y="1864"/>
                </a:cubicBezTo>
                <a:cubicBezTo>
                  <a:pt x="1" y="3890"/>
                  <a:pt x="3361" y="3181"/>
                  <a:pt x="4440" y="4086"/>
                </a:cubicBezTo>
                <a:cubicBezTo>
                  <a:pt x="5988" y="5385"/>
                  <a:pt x="4594" y="8361"/>
                  <a:pt x="6091" y="9717"/>
                </a:cubicBezTo>
                <a:cubicBezTo>
                  <a:pt x="6457" y="10048"/>
                  <a:pt x="6899" y="10201"/>
                  <a:pt x="7348" y="10201"/>
                </a:cubicBezTo>
                <a:cubicBezTo>
                  <a:pt x="8885" y="10201"/>
                  <a:pt x="10514" y="8406"/>
                  <a:pt x="9531" y="5812"/>
                </a:cubicBezTo>
                <a:cubicBezTo>
                  <a:pt x="8906" y="4162"/>
                  <a:pt x="6140" y="822"/>
                  <a:pt x="4174" y="140"/>
                </a:cubicBezTo>
                <a:lnTo>
                  <a:pt x="4174" y="139"/>
                </a:lnTo>
                <a:cubicBezTo>
                  <a:pt x="3914" y="48"/>
                  <a:pt x="3562" y="1"/>
                  <a:pt x="3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15100" y="4313267"/>
            <a:ext cx="506137" cy="334876"/>
          </a:xfrm>
          <a:custGeom>
            <a:avLst/>
            <a:gdLst/>
            <a:ahLst/>
            <a:cxnLst/>
            <a:rect l="l" t="t" r="r" b="b"/>
            <a:pathLst>
              <a:path w="9732" h="6439" extrusionOk="0">
                <a:moveTo>
                  <a:pt x="5028" y="0"/>
                </a:moveTo>
                <a:cubicBezTo>
                  <a:pt x="3634" y="0"/>
                  <a:pt x="2218" y="594"/>
                  <a:pt x="1493" y="1933"/>
                </a:cubicBezTo>
                <a:cubicBezTo>
                  <a:pt x="0" y="4686"/>
                  <a:pt x="2410" y="6438"/>
                  <a:pt x="4849" y="6438"/>
                </a:cubicBezTo>
                <a:cubicBezTo>
                  <a:pt x="6283" y="6438"/>
                  <a:pt x="7728" y="5832"/>
                  <a:pt x="8396" y="4468"/>
                </a:cubicBezTo>
                <a:cubicBezTo>
                  <a:pt x="9731" y="1741"/>
                  <a:pt x="7413"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2"/>
          <p:cNvGrpSpPr/>
          <p:nvPr/>
        </p:nvGrpSpPr>
        <p:grpSpPr>
          <a:xfrm>
            <a:off x="516362" y="3348966"/>
            <a:ext cx="1231408" cy="1444462"/>
            <a:chOff x="516362" y="3348966"/>
            <a:chExt cx="1231408" cy="1444462"/>
          </a:xfrm>
        </p:grpSpPr>
        <p:sp>
          <p:nvSpPr>
            <p:cNvPr id="19" name="Google Shape;19;p2"/>
            <p:cNvSpPr/>
            <p:nvPr/>
          </p:nvSpPr>
          <p:spPr>
            <a:xfrm rot="-9083727">
              <a:off x="566895" y="3707194"/>
              <a:ext cx="69207" cy="69245"/>
            </a:xfrm>
            <a:custGeom>
              <a:avLst/>
              <a:gdLst/>
              <a:ahLst/>
              <a:cxnLst/>
              <a:rect l="l" t="t" r="r" b="b"/>
              <a:pathLst>
                <a:path w="1791" h="1792" fill="none" extrusionOk="0">
                  <a:moveTo>
                    <a:pt x="1791" y="896"/>
                  </a:moveTo>
                  <a:cubicBezTo>
                    <a:pt x="1791" y="1391"/>
                    <a:pt x="1389" y="1792"/>
                    <a:pt x="895" y="1792"/>
                  </a:cubicBezTo>
                  <a:cubicBezTo>
                    <a:pt x="401" y="1792"/>
                    <a:pt x="0" y="1391"/>
                    <a:pt x="0" y="896"/>
                  </a:cubicBezTo>
                  <a:cubicBezTo>
                    <a:pt x="0" y="402"/>
                    <a:pt x="401" y="1"/>
                    <a:pt x="895" y="1"/>
                  </a:cubicBezTo>
                  <a:cubicBezTo>
                    <a:pt x="1389" y="1"/>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8700369">
              <a:off x="1664940" y="4215538"/>
              <a:ext cx="69244" cy="69206"/>
            </a:xfrm>
            <a:custGeom>
              <a:avLst/>
              <a:gdLst/>
              <a:ahLst/>
              <a:cxnLst/>
              <a:rect l="l" t="t" r="r" b="b"/>
              <a:pathLst>
                <a:path w="1792" h="1791" fill="none" extrusionOk="0">
                  <a:moveTo>
                    <a:pt x="1791" y="896"/>
                  </a:moveTo>
                  <a:cubicBezTo>
                    <a:pt x="1791" y="1390"/>
                    <a:pt x="1390" y="1791"/>
                    <a:pt x="896" y="1791"/>
                  </a:cubicBezTo>
                  <a:cubicBezTo>
                    <a:pt x="401" y="1791"/>
                    <a:pt x="1" y="1390"/>
                    <a:pt x="1" y="896"/>
                  </a:cubicBezTo>
                  <a:cubicBezTo>
                    <a:pt x="1" y="402"/>
                    <a:pt x="401" y="0"/>
                    <a:pt x="896" y="0"/>
                  </a:cubicBezTo>
                  <a:cubicBezTo>
                    <a:pt x="1390" y="0"/>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9083727">
              <a:off x="516369" y="3348973"/>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8700369">
              <a:off x="1651369" y="4793382"/>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 name="Google Shape;23;p2"/>
            <p:cNvGrpSpPr/>
            <p:nvPr/>
          </p:nvGrpSpPr>
          <p:grpSpPr>
            <a:xfrm>
              <a:off x="1137010" y="3895349"/>
              <a:ext cx="253633" cy="273378"/>
              <a:chOff x="6820735" y="810324"/>
              <a:chExt cx="253633" cy="273378"/>
            </a:xfrm>
          </p:grpSpPr>
          <p:sp>
            <p:nvSpPr>
              <p:cNvPr id="24" name="Google Shape;24;p2"/>
              <p:cNvSpPr/>
              <p:nvPr/>
            </p:nvSpPr>
            <p:spPr>
              <a:xfrm>
                <a:off x="6820735" y="810324"/>
                <a:ext cx="253633" cy="189181"/>
              </a:xfrm>
              <a:custGeom>
                <a:avLst/>
                <a:gdLst/>
                <a:ahLst/>
                <a:cxnLst/>
                <a:rect l="l" t="t" r="r" b="b"/>
                <a:pathLst>
                  <a:path w="6564" h="4896" fill="none" extrusionOk="0">
                    <a:moveTo>
                      <a:pt x="6563" y="0"/>
                    </a:moveTo>
                    <a:cubicBezTo>
                      <a:pt x="6563" y="0"/>
                      <a:pt x="4949" y="2400"/>
                      <a:pt x="0" y="4895"/>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861887" y="820525"/>
                <a:ext cx="155835" cy="263177"/>
              </a:xfrm>
              <a:custGeom>
                <a:avLst/>
                <a:gdLst/>
                <a:ahLst/>
                <a:cxnLst/>
                <a:rect l="l" t="t" r="r" b="b"/>
                <a:pathLst>
                  <a:path w="4033" h="6811" fill="none" extrusionOk="0">
                    <a:moveTo>
                      <a:pt x="4032" y="6811"/>
                    </a:moveTo>
                    <a:cubicBezTo>
                      <a:pt x="4032" y="6811"/>
                      <a:pt x="3690" y="3168"/>
                      <a:pt x="0"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 name="Google Shape;26;p2"/>
          <p:cNvGrpSpPr/>
          <p:nvPr/>
        </p:nvGrpSpPr>
        <p:grpSpPr>
          <a:xfrm rot="5400000" flipH="1">
            <a:off x="841867" y="-744746"/>
            <a:ext cx="1562989" cy="2464231"/>
            <a:chOff x="7648885" y="1954973"/>
            <a:chExt cx="1780981" cy="2807920"/>
          </a:xfrm>
        </p:grpSpPr>
        <p:sp>
          <p:nvSpPr>
            <p:cNvPr id="27" name="Google Shape;27;p2"/>
            <p:cNvSpPr/>
            <p:nvPr/>
          </p:nvSpPr>
          <p:spPr>
            <a:xfrm>
              <a:off x="7648885" y="1954973"/>
              <a:ext cx="1780981" cy="1253697"/>
            </a:xfrm>
            <a:custGeom>
              <a:avLst/>
              <a:gdLst/>
              <a:ahLst/>
              <a:cxnLst/>
              <a:rect l="l" t="t" r="r" b="b"/>
              <a:pathLst>
                <a:path w="35641" h="25089" extrusionOk="0">
                  <a:moveTo>
                    <a:pt x="29500" y="1"/>
                  </a:moveTo>
                  <a:lnTo>
                    <a:pt x="13446" y="11615"/>
                  </a:lnTo>
                  <a:lnTo>
                    <a:pt x="8362" y="12870"/>
                  </a:lnTo>
                  <a:cubicBezTo>
                    <a:pt x="8362" y="12870"/>
                    <a:pt x="4159" y="13353"/>
                    <a:pt x="2700" y="14271"/>
                  </a:cubicBezTo>
                  <a:cubicBezTo>
                    <a:pt x="1240" y="15189"/>
                    <a:pt x="712" y="16975"/>
                    <a:pt x="712" y="16975"/>
                  </a:cubicBezTo>
                  <a:cubicBezTo>
                    <a:pt x="844" y="17017"/>
                    <a:pt x="964" y="17037"/>
                    <a:pt x="1076" y="17037"/>
                  </a:cubicBezTo>
                  <a:cubicBezTo>
                    <a:pt x="1730" y="17037"/>
                    <a:pt x="2088" y="16377"/>
                    <a:pt x="2775" y="15841"/>
                  </a:cubicBezTo>
                  <a:cubicBezTo>
                    <a:pt x="3136" y="15559"/>
                    <a:pt x="3745" y="15481"/>
                    <a:pt x="4307" y="15481"/>
                  </a:cubicBezTo>
                  <a:cubicBezTo>
                    <a:pt x="4998" y="15481"/>
                    <a:pt x="5619" y="15599"/>
                    <a:pt x="5619" y="15599"/>
                  </a:cubicBezTo>
                  <a:cubicBezTo>
                    <a:pt x="3908" y="16082"/>
                    <a:pt x="2398" y="17748"/>
                    <a:pt x="1668" y="18763"/>
                  </a:cubicBezTo>
                  <a:cubicBezTo>
                    <a:pt x="939" y="19777"/>
                    <a:pt x="0" y="21733"/>
                    <a:pt x="0" y="21733"/>
                  </a:cubicBezTo>
                  <a:cubicBezTo>
                    <a:pt x="301" y="21876"/>
                    <a:pt x="567" y="21938"/>
                    <a:pt x="804" y="21938"/>
                  </a:cubicBezTo>
                  <a:cubicBezTo>
                    <a:pt x="2072" y="21938"/>
                    <a:pt x="2540" y="20145"/>
                    <a:pt x="3304" y="19149"/>
                  </a:cubicBezTo>
                  <a:cubicBezTo>
                    <a:pt x="4209" y="17966"/>
                    <a:pt x="6173" y="17555"/>
                    <a:pt x="6173" y="17555"/>
                  </a:cubicBezTo>
                  <a:lnTo>
                    <a:pt x="6173" y="17555"/>
                  </a:lnTo>
                  <a:cubicBezTo>
                    <a:pt x="4713" y="18376"/>
                    <a:pt x="3511" y="19794"/>
                    <a:pt x="2976" y="21467"/>
                  </a:cubicBezTo>
                  <a:cubicBezTo>
                    <a:pt x="2515" y="22913"/>
                    <a:pt x="2423" y="24244"/>
                    <a:pt x="2423" y="24244"/>
                  </a:cubicBezTo>
                  <a:cubicBezTo>
                    <a:pt x="2562" y="24259"/>
                    <a:pt x="2690" y="24267"/>
                    <a:pt x="2809" y="24267"/>
                  </a:cubicBezTo>
                  <a:cubicBezTo>
                    <a:pt x="3987" y="24267"/>
                    <a:pt x="4277" y="23481"/>
                    <a:pt x="4946" y="21425"/>
                  </a:cubicBezTo>
                  <a:cubicBezTo>
                    <a:pt x="5581" y="19468"/>
                    <a:pt x="8513" y="18835"/>
                    <a:pt x="8513" y="18834"/>
                  </a:cubicBezTo>
                  <a:lnTo>
                    <a:pt x="8513" y="18834"/>
                  </a:lnTo>
                  <a:cubicBezTo>
                    <a:pt x="5216" y="20429"/>
                    <a:pt x="5166" y="24702"/>
                    <a:pt x="5166" y="24702"/>
                  </a:cubicBezTo>
                  <a:cubicBezTo>
                    <a:pt x="5254" y="24777"/>
                    <a:pt x="5498" y="24852"/>
                    <a:pt x="5776" y="24852"/>
                  </a:cubicBezTo>
                  <a:cubicBezTo>
                    <a:pt x="6214" y="24852"/>
                    <a:pt x="6739" y="24666"/>
                    <a:pt x="6877" y="24002"/>
                  </a:cubicBezTo>
                  <a:cubicBezTo>
                    <a:pt x="7104" y="22916"/>
                    <a:pt x="7532" y="21926"/>
                    <a:pt x="8689" y="20935"/>
                  </a:cubicBezTo>
                  <a:cubicBezTo>
                    <a:pt x="9697" y="20073"/>
                    <a:pt x="11031" y="20017"/>
                    <a:pt x="11357" y="20017"/>
                  </a:cubicBezTo>
                  <a:cubicBezTo>
                    <a:pt x="11406" y="20017"/>
                    <a:pt x="11432" y="20018"/>
                    <a:pt x="11432" y="20018"/>
                  </a:cubicBezTo>
                  <a:cubicBezTo>
                    <a:pt x="11968" y="21145"/>
                    <a:pt x="11153" y="22604"/>
                    <a:pt x="10548" y="23452"/>
                  </a:cubicBezTo>
                  <a:cubicBezTo>
                    <a:pt x="10242" y="23882"/>
                    <a:pt x="10287" y="24457"/>
                    <a:pt x="10649" y="24844"/>
                  </a:cubicBezTo>
                  <a:lnTo>
                    <a:pt x="10878" y="25088"/>
                  </a:lnTo>
                  <a:cubicBezTo>
                    <a:pt x="14352" y="23206"/>
                    <a:pt x="15810" y="17120"/>
                    <a:pt x="15810" y="17120"/>
                  </a:cubicBezTo>
                  <a:lnTo>
                    <a:pt x="35640" y="10504"/>
                  </a:lnTo>
                  <a:lnTo>
                    <a:pt x="35640" y="1"/>
                  </a:lnTo>
                  <a:close/>
                </a:path>
              </a:pathLst>
            </a:custGeom>
            <a:solidFill>
              <a:srgbClr val="BA9DC0">
                <a:alpha val="7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255252" y="3208681"/>
              <a:ext cx="925535" cy="520149"/>
            </a:xfrm>
            <a:custGeom>
              <a:avLst/>
              <a:gdLst/>
              <a:ahLst/>
              <a:cxnLst/>
              <a:rect l="l" t="t" r="r" b="b"/>
              <a:pathLst>
                <a:path w="21936" h="12328" extrusionOk="0">
                  <a:moveTo>
                    <a:pt x="3892" y="0"/>
                  </a:moveTo>
                  <a:cubicBezTo>
                    <a:pt x="3887" y="3"/>
                    <a:pt x="3881" y="5"/>
                    <a:pt x="3876" y="7"/>
                  </a:cubicBezTo>
                  <a:cubicBezTo>
                    <a:pt x="3356" y="208"/>
                    <a:pt x="3397" y="931"/>
                    <a:pt x="3931" y="1096"/>
                  </a:cubicBezTo>
                  <a:cubicBezTo>
                    <a:pt x="6250" y="1812"/>
                    <a:pt x="8158" y="3459"/>
                    <a:pt x="8158" y="3459"/>
                  </a:cubicBezTo>
                  <a:cubicBezTo>
                    <a:pt x="6300" y="2721"/>
                    <a:pt x="3600" y="2118"/>
                    <a:pt x="1288" y="1993"/>
                  </a:cubicBezTo>
                  <a:cubicBezTo>
                    <a:pt x="1146" y="2157"/>
                    <a:pt x="1038" y="2320"/>
                    <a:pt x="955" y="2490"/>
                  </a:cubicBezTo>
                  <a:cubicBezTo>
                    <a:pt x="754" y="2905"/>
                    <a:pt x="1022" y="3390"/>
                    <a:pt x="1495" y="3457"/>
                  </a:cubicBezTo>
                  <a:cubicBezTo>
                    <a:pt x="2946" y="3661"/>
                    <a:pt x="5295" y="4184"/>
                    <a:pt x="7804" y="5523"/>
                  </a:cubicBezTo>
                  <a:cubicBezTo>
                    <a:pt x="7804" y="5523"/>
                    <a:pt x="5681" y="4977"/>
                    <a:pt x="3207" y="4977"/>
                  </a:cubicBezTo>
                  <a:cubicBezTo>
                    <a:pt x="2171" y="4977"/>
                    <a:pt x="1074" y="5073"/>
                    <a:pt x="46" y="5344"/>
                  </a:cubicBezTo>
                  <a:cubicBezTo>
                    <a:pt x="16" y="5558"/>
                    <a:pt x="1" y="5764"/>
                    <a:pt x="4" y="5958"/>
                  </a:cubicBezTo>
                  <a:lnTo>
                    <a:pt x="5" y="5968"/>
                  </a:lnTo>
                  <a:cubicBezTo>
                    <a:pt x="15" y="6428"/>
                    <a:pt x="409" y="6781"/>
                    <a:pt x="874" y="6781"/>
                  </a:cubicBezTo>
                  <a:cubicBezTo>
                    <a:pt x="916" y="6781"/>
                    <a:pt x="959" y="6778"/>
                    <a:pt x="1002" y="6772"/>
                  </a:cubicBezTo>
                  <a:cubicBezTo>
                    <a:pt x="1835" y="6657"/>
                    <a:pt x="2613" y="6612"/>
                    <a:pt x="3323" y="6612"/>
                  </a:cubicBezTo>
                  <a:cubicBezTo>
                    <a:pt x="5963" y="6612"/>
                    <a:pt x="7654" y="7238"/>
                    <a:pt x="7654" y="7238"/>
                  </a:cubicBezTo>
                  <a:cubicBezTo>
                    <a:pt x="7478" y="7232"/>
                    <a:pt x="7305" y="7229"/>
                    <a:pt x="7134" y="7229"/>
                  </a:cubicBezTo>
                  <a:cubicBezTo>
                    <a:pt x="3945" y="7229"/>
                    <a:pt x="1749" y="8163"/>
                    <a:pt x="855" y="8626"/>
                  </a:cubicBezTo>
                  <a:cubicBezTo>
                    <a:pt x="912" y="8725"/>
                    <a:pt x="968" y="8820"/>
                    <a:pt x="1023" y="8909"/>
                  </a:cubicBezTo>
                  <a:cubicBezTo>
                    <a:pt x="1244" y="9268"/>
                    <a:pt x="1643" y="9479"/>
                    <a:pt x="2060" y="9479"/>
                  </a:cubicBezTo>
                  <a:cubicBezTo>
                    <a:pt x="2185" y="9479"/>
                    <a:pt x="2312" y="9460"/>
                    <a:pt x="2435" y="9420"/>
                  </a:cubicBezTo>
                  <a:cubicBezTo>
                    <a:pt x="3842" y="8967"/>
                    <a:pt x="5188" y="8808"/>
                    <a:pt x="6388" y="8808"/>
                  </a:cubicBezTo>
                  <a:cubicBezTo>
                    <a:pt x="9262" y="8808"/>
                    <a:pt x="11291" y="9725"/>
                    <a:pt x="11291" y="9725"/>
                  </a:cubicBezTo>
                  <a:cubicBezTo>
                    <a:pt x="10384" y="10422"/>
                    <a:pt x="9002" y="10569"/>
                    <a:pt x="8041" y="10575"/>
                  </a:cubicBezTo>
                  <a:cubicBezTo>
                    <a:pt x="7384" y="10580"/>
                    <a:pt x="6811" y="11003"/>
                    <a:pt x="6635" y="11611"/>
                  </a:cubicBezTo>
                  <a:lnTo>
                    <a:pt x="6572" y="11826"/>
                  </a:lnTo>
                  <a:cubicBezTo>
                    <a:pt x="7962" y="12186"/>
                    <a:pt x="9178" y="12328"/>
                    <a:pt x="10231" y="12328"/>
                  </a:cubicBezTo>
                  <a:cubicBezTo>
                    <a:pt x="14155" y="12328"/>
                    <a:pt x="15820" y="10356"/>
                    <a:pt x="15820" y="10356"/>
                  </a:cubicBezTo>
                  <a:lnTo>
                    <a:pt x="21936" y="11247"/>
                  </a:lnTo>
                  <a:lnTo>
                    <a:pt x="21936" y="4401"/>
                  </a:lnTo>
                  <a:lnTo>
                    <a:pt x="16337" y="4437"/>
                  </a:lnTo>
                  <a:lnTo>
                    <a:pt x="16337" y="4438"/>
                  </a:lnTo>
                  <a:cubicBezTo>
                    <a:pt x="14497" y="3279"/>
                    <a:pt x="11272" y="2154"/>
                    <a:pt x="8666" y="1666"/>
                  </a:cubicBezTo>
                  <a:cubicBezTo>
                    <a:pt x="6119" y="363"/>
                    <a:pt x="3892" y="0"/>
                    <a:pt x="3892" y="0"/>
                  </a:cubicBezTo>
                  <a:close/>
                </a:path>
              </a:pathLst>
            </a:custGeom>
            <a:solidFill>
              <a:srgbClr val="BA9DC0">
                <a:alpha val="7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7727160" y="3652640"/>
              <a:ext cx="1460068" cy="1110253"/>
            </a:xfrm>
            <a:custGeom>
              <a:avLst/>
              <a:gdLst/>
              <a:ahLst/>
              <a:cxnLst/>
              <a:rect l="l" t="t" r="r" b="b"/>
              <a:pathLst>
                <a:path w="32464" h="26314" extrusionOk="0">
                  <a:moveTo>
                    <a:pt x="9363" y="0"/>
                  </a:moveTo>
                  <a:lnTo>
                    <a:pt x="9363" y="0"/>
                  </a:lnTo>
                  <a:cubicBezTo>
                    <a:pt x="8834" y="1140"/>
                    <a:pt x="9815" y="1865"/>
                    <a:pt x="10533" y="2281"/>
                  </a:cubicBezTo>
                  <a:cubicBezTo>
                    <a:pt x="11250" y="2698"/>
                    <a:pt x="11929" y="3332"/>
                    <a:pt x="11401" y="3604"/>
                  </a:cubicBezTo>
                  <a:cubicBezTo>
                    <a:pt x="11354" y="3628"/>
                    <a:pt x="11286" y="3639"/>
                    <a:pt x="11201" y="3639"/>
                  </a:cubicBezTo>
                  <a:cubicBezTo>
                    <a:pt x="10326" y="3639"/>
                    <a:pt x="7606" y="2473"/>
                    <a:pt x="6437" y="2209"/>
                  </a:cubicBezTo>
                  <a:cubicBezTo>
                    <a:pt x="6035" y="2119"/>
                    <a:pt x="5685" y="2081"/>
                    <a:pt x="5366" y="2081"/>
                  </a:cubicBezTo>
                  <a:cubicBezTo>
                    <a:pt x="4667" y="2081"/>
                    <a:pt x="4117" y="2262"/>
                    <a:pt x="3499" y="2456"/>
                  </a:cubicBezTo>
                  <a:cubicBezTo>
                    <a:pt x="2658" y="2722"/>
                    <a:pt x="1410" y="3132"/>
                    <a:pt x="1410" y="3132"/>
                  </a:cubicBezTo>
                  <a:cubicBezTo>
                    <a:pt x="1475" y="3748"/>
                    <a:pt x="2151" y="3928"/>
                    <a:pt x="2920" y="3928"/>
                  </a:cubicBezTo>
                  <a:cubicBezTo>
                    <a:pt x="4009" y="3928"/>
                    <a:pt x="5286" y="3567"/>
                    <a:pt x="5286" y="3567"/>
                  </a:cubicBezTo>
                  <a:lnTo>
                    <a:pt x="8683" y="5499"/>
                  </a:lnTo>
                  <a:cubicBezTo>
                    <a:pt x="7954" y="5231"/>
                    <a:pt x="5669" y="4806"/>
                    <a:pt x="4076" y="4806"/>
                  </a:cubicBezTo>
                  <a:cubicBezTo>
                    <a:pt x="3800" y="4806"/>
                    <a:pt x="3545" y="4818"/>
                    <a:pt x="3322" y="4847"/>
                  </a:cubicBezTo>
                  <a:cubicBezTo>
                    <a:pt x="1813" y="5040"/>
                    <a:pt x="1" y="5523"/>
                    <a:pt x="1" y="5523"/>
                  </a:cubicBezTo>
                  <a:cubicBezTo>
                    <a:pt x="199" y="6319"/>
                    <a:pt x="1092" y="6532"/>
                    <a:pt x="1991" y="6532"/>
                  </a:cubicBezTo>
                  <a:cubicBezTo>
                    <a:pt x="3030" y="6532"/>
                    <a:pt x="4078" y="6248"/>
                    <a:pt x="4078" y="6248"/>
                  </a:cubicBezTo>
                  <a:lnTo>
                    <a:pt x="8104" y="7407"/>
                  </a:lnTo>
                  <a:cubicBezTo>
                    <a:pt x="8104" y="7407"/>
                    <a:pt x="7671" y="7393"/>
                    <a:pt x="7044" y="7393"/>
                  </a:cubicBezTo>
                  <a:cubicBezTo>
                    <a:pt x="6215" y="7393"/>
                    <a:pt x="5048" y="7417"/>
                    <a:pt x="4103" y="7527"/>
                  </a:cubicBezTo>
                  <a:cubicBezTo>
                    <a:pt x="2442" y="7720"/>
                    <a:pt x="605" y="8807"/>
                    <a:pt x="605" y="8807"/>
                  </a:cubicBezTo>
                  <a:cubicBezTo>
                    <a:pt x="811" y="9254"/>
                    <a:pt x="1289" y="9398"/>
                    <a:pt x="1819" y="9398"/>
                  </a:cubicBezTo>
                  <a:cubicBezTo>
                    <a:pt x="2776" y="9398"/>
                    <a:pt x="3902" y="8928"/>
                    <a:pt x="3902" y="8928"/>
                  </a:cubicBezTo>
                  <a:lnTo>
                    <a:pt x="7777" y="9653"/>
                  </a:lnTo>
                  <a:cubicBezTo>
                    <a:pt x="7777" y="9653"/>
                    <a:pt x="5763" y="9653"/>
                    <a:pt x="4635" y="9990"/>
                  </a:cubicBezTo>
                  <a:cubicBezTo>
                    <a:pt x="3581" y="10306"/>
                    <a:pt x="2303" y="11142"/>
                    <a:pt x="2303" y="11142"/>
                  </a:cubicBezTo>
                  <a:cubicBezTo>
                    <a:pt x="2417" y="11381"/>
                    <a:pt x="2713" y="11465"/>
                    <a:pt x="3074" y="11465"/>
                  </a:cubicBezTo>
                  <a:cubicBezTo>
                    <a:pt x="3917" y="11465"/>
                    <a:pt x="5109" y="11005"/>
                    <a:pt x="5109" y="11005"/>
                  </a:cubicBezTo>
                  <a:cubicBezTo>
                    <a:pt x="5109" y="11005"/>
                    <a:pt x="7903" y="11149"/>
                    <a:pt x="10042" y="12260"/>
                  </a:cubicBezTo>
                  <a:cubicBezTo>
                    <a:pt x="12044" y="13300"/>
                    <a:pt x="15780" y="13709"/>
                    <a:pt x="15780" y="13709"/>
                  </a:cubicBezTo>
                  <a:lnTo>
                    <a:pt x="32087" y="26314"/>
                  </a:lnTo>
                  <a:lnTo>
                    <a:pt x="32463" y="13130"/>
                  </a:lnTo>
                  <a:lnTo>
                    <a:pt x="17779" y="8132"/>
                  </a:lnTo>
                  <a:cubicBezTo>
                    <a:pt x="17779" y="8132"/>
                    <a:pt x="14760" y="3459"/>
                    <a:pt x="13552" y="2553"/>
                  </a:cubicBezTo>
                  <a:cubicBezTo>
                    <a:pt x="12345" y="1648"/>
                    <a:pt x="9363" y="0"/>
                    <a:pt x="9363" y="0"/>
                  </a:cubicBezTo>
                  <a:close/>
                </a:path>
              </a:pathLst>
            </a:custGeom>
            <a:solidFill>
              <a:srgbClr val="BA9DC0">
                <a:alpha val="7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0" name="Google Shape;30;p2"/>
          <p:cNvPicPr preferRelativeResize="0"/>
          <p:nvPr/>
        </p:nvPicPr>
        <p:blipFill>
          <a:blip r:embed="rId2">
            <a:alphaModFix amt="43000"/>
          </a:blip>
          <a:stretch>
            <a:fillRect/>
          </a:stretch>
        </p:blipFill>
        <p:spPr>
          <a:xfrm>
            <a:off x="-1" y="-1"/>
            <a:ext cx="9144003" cy="5143501"/>
          </a:xfrm>
          <a:prstGeom prst="rect">
            <a:avLst/>
          </a:prstGeom>
          <a:noFill/>
          <a:ln>
            <a:noFill/>
          </a:ln>
        </p:spPr>
      </p:pic>
      <p:sp>
        <p:nvSpPr>
          <p:cNvPr id="31" name="Google Shape;31;p2"/>
          <p:cNvSpPr txBox="1">
            <a:spLocks noGrp="1"/>
          </p:cNvSpPr>
          <p:nvPr>
            <p:ph type="ctrTitle"/>
          </p:nvPr>
        </p:nvSpPr>
        <p:spPr>
          <a:xfrm>
            <a:off x="1289700" y="1589743"/>
            <a:ext cx="6564600" cy="1463700"/>
          </a:xfrm>
          <a:prstGeom prst="rect">
            <a:avLst/>
          </a:prstGeom>
        </p:spPr>
        <p:txBody>
          <a:bodyPr spcFirstLastPara="1" wrap="square" lIns="91425" tIns="91425" rIns="91425" bIns="91425" anchor="t" anchorCtr="0">
            <a:noAutofit/>
          </a:bodyPr>
          <a:lstStyle>
            <a:lvl1pPr lvl="0" algn="ctr">
              <a:spcBef>
                <a:spcPts val="0"/>
              </a:spcBef>
              <a:spcAft>
                <a:spcPts val="0"/>
              </a:spcAft>
              <a:buSzPts val="5200"/>
              <a:buNone/>
              <a:defRPr sz="4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32" name="Google Shape;32;p2"/>
          <p:cNvSpPr txBox="1">
            <a:spLocks noGrp="1"/>
          </p:cNvSpPr>
          <p:nvPr>
            <p:ph type="subTitle" idx="1"/>
          </p:nvPr>
        </p:nvSpPr>
        <p:spPr>
          <a:xfrm>
            <a:off x="2392500" y="3068057"/>
            <a:ext cx="4359000" cy="409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93"/>
        <p:cNvGrpSpPr/>
        <p:nvPr/>
      </p:nvGrpSpPr>
      <p:grpSpPr>
        <a:xfrm>
          <a:off x="0" y="0"/>
          <a:ext cx="0" cy="0"/>
          <a:chOff x="0" y="0"/>
          <a:chExt cx="0" cy="0"/>
        </a:xfrm>
      </p:grpSpPr>
      <p:sp>
        <p:nvSpPr>
          <p:cNvPr id="694" name="Google Shape;694;p30"/>
          <p:cNvSpPr/>
          <p:nvPr/>
        </p:nvSpPr>
        <p:spPr>
          <a:xfrm>
            <a:off x="-495300" y="-80050"/>
            <a:ext cx="2792569" cy="765852"/>
          </a:xfrm>
          <a:custGeom>
            <a:avLst/>
            <a:gdLst/>
            <a:ahLst/>
            <a:cxnLst/>
            <a:rect l="l" t="t" r="r" b="b"/>
            <a:pathLst>
              <a:path w="40126" h="7632" extrusionOk="0">
                <a:moveTo>
                  <a:pt x="1" y="1"/>
                </a:moveTo>
                <a:cubicBezTo>
                  <a:pt x="3623" y="1506"/>
                  <a:pt x="8218" y="7632"/>
                  <a:pt x="14182" y="7632"/>
                </a:cubicBezTo>
                <a:cubicBezTo>
                  <a:pt x="14190" y="7632"/>
                  <a:pt x="14197" y="7632"/>
                  <a:pt x="14205" y="7632"/>
                </a:cubicBezTo>
                <a:cubicBezTo>
                  <a:pt x="17735" y="7622"/>
                  <a:pt x="18134" y="2581"/>
                  <a:pt x="23540" y="2581"/>
                </a:cubicBezTo>
                <a:cubicBezTo>
                  <a:pt x="24559" y="2581"/>
                  <a:pt x="25756" y="2760"/>
                  <a:pt x="27185" y="3186"/>
                </a:cubicBezTo>
                <a:cubicBezTo>
                  <a:pt x="29592" y="3902"/>
                  <a:pt x="31959" y="4961"/>
                  <a:pt x="34469" y="4961"/>
                </a:cubicBezTo>
                <a:cubicBezTo>
                  <a:pt x="34471" y="4961"/>
                  <a:pt x="34472" y="4961"/>
                  <a:pt x="34473" y="4961"/>
                </a:cubicBezTo>
                <a:cubicBezTo>
                  <a:pt x="36985" y="4961"/>
                  <a:pt x="39751" y="3470"/>
                  <a:pt x="40126" y="987"/>
                </a:cubicBezTo>
                <a:lnTo>
                  <a:pt x="401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 name="Google Shape;695;p30"/>
          <p:cNvGrpSpPr/>
          <p:nvPr/>
        </p:nvGrpSpPr>
        <p:grpSpPr>
          <a:xfrm>
            <a:off x="7812592" y="177141"/>
            <a:ext cx="1096803" cy="765862"/>
            <a:chOff x="7879267" y="148566"/>
            <a:chExt cx="1096803" cy="765862"/>
          </a:xfrm>
        </p:grpSpPr>
        <p:sp>
          <p:nvSpPr>
            <p:cNvPr id="696" name="Google Shape;696;p30"/>
            <p:cNvSpPr/>
            <p:nvPr/>
          </p:nvSpPr>
          <p:spPr>
            <a:xfrm rot="-9083727">
              <a:off x="7891620" y="382969"/>
              <a:ext cx="69207" cy="69245"/>
            </a:xfrm>
            <a:custGeom>
              <a:avLst/>
              <a:gdLst/>
              <a:ahLst/>
              <a:cxnLst/>
              <a:rect l="l" t="t" r="r" b="b"/>
              <a:pathLst>
                <a:path w="1791" h="1792" fill="none" extrusionOk="0">
                  <a:moveTo>
                    <a:pt x="1791" y="896"/>
                  </a:moveTo>
                  <a:cubicBezTo>
                    <a:pt x="1791" y="1391"/>
                    <a:pt x="1389" y="1792"/>
                    <a:pt x="895" y="1792"/>
                  </a:cubicBezTo>
                  <a:cubicBezTo>
                    <a:pt x="401" y="1792"/>
                    <a:pt x="0" y="1391"/>
                    <a:pt x="0" y="896"/>
                  </a:cubicBezTo>
                  <a:cubicBezTo>
                    <a:pt x="0" y="402"/>
                    <a:pt x="401" y="1"/>
                    <a:pt x="895" y="1"/>
                  </a:cubicBezTo>
                  <a:cubicBezTo>
                    <a:pt x="1389" y="1"/>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0"/>
            <p:cNvSpPr/>
            <p:nvPr/>
          </p:nvSpPr>
          <p:spPr>
            <a:xfrm rot="-8700369">
              <a:off x="8893240" y="382975"/>
              <a:ext cx="69244" cy="69206"/>
            </a:xfrm>
            <a:custGeom>
              <a:avLst/>
              <a:gdLst/>
              <a:ahLst/>
              <a:cxnLst/>
              <a:rect l="l" t="t" r="r" b="b"/>
              <a:pathLst>
                <a:path w="1792" h="1791" fill="none" extrusionOk="0">
                  <a:moveTo>
                    <a:pt x="1791" y="896"/>
                  </a:moveTo>
                  <a:cubicBezTo>
                    <a:pt x="1791" y="1390"/>
                    <a:pt x="1390" y="1791"/>
                    <a:pt x="896" y="1791"/>
                  </a:cubicBezTo>
                  <a:cubicBezTo>
                    <a:pt x="401" y="1791"/>
                    <a:pt x="1" y="1390"/>
                    <a:pt x="1" y="896"/>
                  </a:cubicBezTo>
                  <a:cubicBezTo>
                    <a:pt x="1" y="402"/>
                    <a:pt x="401" y="0"/>
                    <a:pt x="896" y="0"/>
                  </a:cubicBezTo>
                  <a:cubicBezTo>
                    <a:pt x="1390" y="0"/>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0"/>
            <p:cNvSpPr/>
            <p:nvPr/>
          </p:nvSpPr>
          <p:spPr>
            <a:xfrm rot="-9083727">
              <a:off x="8260194" y="148573"/>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0"/>
            <p:cNvSpPr/>
            <p:nvPr/>
          </p:nvSpPr>
          <p:spPr>
            <a:xfrm rot="-8700369">
              <a:off x="8927844" y="914382"/>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 name="Google Shape;700;p30"/>
            <p:cNvGrpSpPr/>
            <p:nvPr/>
          </p:nvGrpSpPr>
          <p:grpSpPr>
            <a:xfrm>
              <a:off x="8356960" y="464549"/>
              <a:ext cx="253633" cy="273378"/>
              <a:chOff x="6820735" y="810324"/>
              <a:chExt cx="253633" cy="273378"/>
            </a:xfrm>
          </p:grpSpPr>
          <p:sp>
            <p:nvSpPr>
              <p:cNvPr id="701" name="Google Shape;701;p30"/>
              <p:cNvSpPr/>
              <p:nvPr/>
            </p:nvSpPr>
            <p:spPr>
              <a:xfrm>
                <a:off x="6820735" y="810324"/>
                <a:ext cx="253633" cy="189181"/>
              </a:xfrm>
              <a:custGeom>
                <a:avLst/>
                <a:gdLst/>
                <a:ahLst/>
                <a:cxnLst/>
                <a:rect l="l" t="t" r="r" b="b"/>
                <a:pathLst>
                  <a:path w="6564" h="4896" fill="none" extrusionOk="0">
                    <a:moveTo>
                      <a:pt x="6563" y="0"/>
                    </a:moveTo>
                    <a:cubicBezTo>
                      <a:pt x="6563" y="0"/>
                      <a:pt x="4949" y="2400"/>
                      <a:pt x="0" y="4895"/>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0"/>
              <p:cNvSpPr/>
              <p:nvPr/>
            </p:nvSpPr>
            <p:spPr>
              <a:xfrm>
                <a:off x="6861887" y="820525"/>
                <a:ext cx="155835" cy="263177"/>
              </a:xfrm>
              <a:custGeom>
                <a:avLst/>
                <a:gdLst/>
                <a:ahLst/>
                <a:cxnLst/>
                <a:rect l="l" t="t" r="r" b="b"/>
                <a:pathLst>
                  <a:path w="4033" h="6811" fill="none" extrusionOk="0">
                    <a:moveTo>
                      <a:pt x="4032" y="6811"/>
                    </a:moveTo>
                    <a:cubicBezTo>
                      <a:pt x="4032" y="6811"/>
                      <a:pt x="3690" y="3168"/>
                      <a:pt x="0"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03" name="Google Shape;703;p30"/>
          <p:cNvSpPr/>
          <p:nvPr/>
        </p:nvSpPr>
        <p:spPr>
          <a:xfrm rot="4470600">
            <a:off x="7797646" y="3866880"/>
            <a:ext cx="1832053" cy="1828440"/>
          </a:xfrm>
          <a:custGeom>
            <a:avLst/>
            <a:gdLst/>
            <a:ahLst/>
            <a:cxnLst/>
            <a:rect l="l" t="t" r="r" b="b"/>
            <a:pathLst>
              <a:path w="10867" h="10544" extrusionOk="0">
                <a:moveTo>
                  <a:pt x="3278" y="0"/>
                </a:moveTo>
                <a:cubicBezTo>
                  <a:pt x="1908" y="0"/>
                  <a:pt x="89" y="570"/>
                  <a:pt x="53" y="1926"/>
                </a:cubicBezTo>
                <a:cubicBezTo>
                  <a:pt x="0" y="4020"/>
                  <a:pt x="3475" y="3287"/>
                  <a:pt x="4590" y="4222"/>
                </a:cubicBezTo>
                <a:cubicBezTo>
                  <a:pt x="6190" y="5565"/>
                  <a:pt x="4747" y="8641"/>
                  <a:pt x="6295" y="10042"/>
                </a:cubicBezTo>
                <a:cubicBezTo>
                  <a:pt x="6674" y="10385"/>
                  <a:pt x="7130" y="10543"/>
                  <a:pt x="7594" y="10543"/>
                </a:cubicBezTo>
                <a:cubicBezTo>
                  <a:pt x="9183" y="10543"/>
                  <a:pt x="10867" y="8687"/>
                  <a:pt x="9851" y="6006"/>
                </a:cubicBezTo>
                <a:cubicBezTo>
                  <a:pt x="9204" y="4301"/>
                  <a:pt x="6345" y="850"/>
                  <a:pt x="4314" y="144"/>
                </a:cubicBezTo>
                <a:lnTo>
                  <a:pt x="4314" y="143"/>
                </a:lnTo>
                <a:cubicBezTo>
                  <a:pt x="4045" y="50"/>
                  <a:pt x="3681" y="0"/>
                  <a:pt x="32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 name="Google Shape;704;p30"/>
          <p:cNvGrpSpPr/>
          <p:nvPr/>
        </p:nvGrpSpPr>
        <p:grpSpPr>
          <a:xfrm>
            <a:off x="-571498" y="4196932"/>
            <a:ext cx="2005250" cy="823146"/>
            <a:chOff x="5842102" y="324157"/>
            <a:chExt cx="2005250" cy="823146"/>
          </a:xfrm>
        </p:grpSpPr>
        <p:sp>
          <p:nvSpPr>
            <p:cNvPr id="705" name="Google Shape;705;p30"/>
            <p:cNvSpPr/>
            <p:nvPr/>
          </p:nvSpPr>
          <p:spPr>
            <a:xfrm>
              <a:off x="6820735" y="810324"/>
              <a:ext cx="253633" cy="189181"/>
            </a:xfrm>
            <a:custGeom>
              <a:avLst/>
              <a:gdLst/>
              <a:ahLst/>
              <a:cxnLst/>
              <a:rect l="l" t="t" r="r" b="b"/>
              <a:pathLst>
                <a:path w="6564" h="4896" fill="none" extrusionOk="0">
                  <a:moveTo>
                    <a:pt x="6563" y="0"/>
                  </a:moveTo>
                  <a:cubicBezTo>
                    <a:pt x="6563" y="0"/>
                    <a:pt x="4949" y="2400"/>
                    <a:pt x="0" y="4895"/>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a:off x="6861887" y="820525"/>
              <a:ext cx="155835" cy="263177"/>
            </a:xfrm>
            <a:custGeom>
              <a:avLst/>
              <a:gdLst/>
              <a:ahLst/>
              <a:cxnLst/>
              <a:rect l="l" t="t" r="r" b="b"/>
              <a:pathLst>
                <a:path w="4033" h="6811" fill="none" extrusionOk="0">
                  <a:moveTo>
                    <a:pt x="4032" y="6811"/>
                  </a:moveTo>
                  <a:cubicBezTo>
                    <a:pt x="4032" y="6811"/>
                    <a:pt x="3690" y="3168"/>
                    <a:pt x="0"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0"/>
            <p:cNvSpPr/>
            <p:nvPr/>
          </p:nvSpPr>
          <p:spPr>
            <a:xfrm>
              <a:off x="6572088" y="324157"/>
              <a:ext cx="69243" cy="69204"/>
            </a:xfrm>
            <a:custGeom>
              <a:avLst/>
              <a:gdLst/>
              <a:ahLst/>
              <a:cxnLst/>
              <a:rect l="l" t="t" r="r" b="b"/>
              <a:pathLst>
                <a:path w="1792" h="1791" fill="none" extrusionOk="0">
                  <a:moveTo>
                    <a:pt x="1791" y="896"/>
                  </a:moveTo>
                  <a:cubicBezTo>
                    <a:pt x="1791" y="1391"/>
                    <a:pt x="1391" y="1791"/>
                    <a:pt x="896" y="1791"/>
                  </a:cubicBezTo>
                  <a:cubicBezTo>
                    <a:pt x="402" y="1791"/>
                    <a:pt x="1" y="1391"/>
                    <a:pt x="1" y="896"/>
                  </a:cubicBezTo>
                  <a:cubicBezTo>
                    <a:pt x="1" y="402"/>
                    <a:pt x="402" y="0"/>
                    <a:pt x="896" y="0"/>
                  </a:cubicBezTo>
                  <a:cubicBezTo>
                    <a:pt x="1391" y="0"/>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0"/>
            <p:cNvSpPr/>
            <p:nvPr/>
          </p:nvSpPr>
          <p:spPr>
            <a:xfrm>
              <a:off x="7355782" y="1147264"/>
              <a:ext cx="39" cy="39"/>
            </a:xfrm>
            <a:custGeom>
              <a:avLst/>
              <a:gdLst/>
              <a:ahLst/>
              <a:cxnLst/>
              <a:rect l="l" t="t" r="r" b="b"/>
              <a:pathLst>
                <a:path w="1" h="1" fill="none" extrusionOk="0">
                  <a:moveTo>
                    <a:pt x="1" y="0"/>
                  </a:moveTo>
                  <a:lnTo>
                    <a:pt x="1"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0"/>
            <p:cNvSpPr/>
            <p:nvPr/>
          </p:nvSpPr>
          <p:spPr>
            <a:xfrm>
              <a:off x="5842102" y="324157"/>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0"/>
            <p:cNvSpPr/>
            <p:nvPr/>
          </p:nvSpPr>
          <p:spPr>
            <a:xfrm>
              <a:off x="7074329" y="462526"/>
              <a:ext cx="39" cy="39"/>
            </a:xfrm>
            <a:custGeom>
              <a:avLst/>
              <a:gdLst/>
              <a:ahLst/>
              <a:cxnLst/>
              <a:rect l="l" t="t" r="r" b="b"/>
              <a:pathLst>
                <a:path w="1" h="1" fill="none" extrusionOk="0">
                  <a:moveTo>
                    <a:pt x="0" y="1"/>
                  </a:moveTo>
                  <a:lnTo>
                    <a:pt x="0" y="1"/>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0"/>
            <p:cNvSpPr/>
            <p:nvPr/>
          </p:nvSpPr>
          <p:spPr>
            <a:xfrm>
              <a:off x="7778109" y="1035696"/>
              <a:ext cx="69243" cy="69204"/>
            </a:xfrm>
            <a:custGeom>
              <a:avLst/>
              <a:gdLst/>
              <a:ahLst/>
              <a:cxnLst/>
              <a:rect l="l" t="t" r="r" b="b"/>
              <a:pathLst>
                <a:path w="1792" h="1791" fill="none" extrusionOk="0">
                  <a:moveTo>
                    <a:pt x="896" y="1791"/>
                  </a:moveTo>
                  <a:cubicBezTo>
                    <a:pt x="1390" y="1791"/>
                    <a:pt x="1792" y="1390"/>
                    <a:pt x="1792" y="895"/>
                  </a:cubicBezTo>
                  <a:cubicBezTo>
                    <a:pt x="1792" y="401"/>
                    <a:pt x="1390" y="0"/>
                    <a:pt x="896" y="0"/>
                  </a:cubicBezTo>
                  <a:cubicBezTo>
                    <a:pt x="401" y="0"/>
                    <a:pt x="1" y="401"/>
                    <a:pt x="1" y="895"/>
                  </a:cubicBezTo>
                  <a:cubicBezTo>
                    <a:pt x="1" y="1390"/>
                    <a:pt x="401" y="1791"/>
                    <a:pt x="896" y="179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12" name="Google Shape;712;p30"/>
          <p:cNvPicPr preferRelativeResize="0"/>
          <p:nvPr/>
        </p:nvPicPr>
        <p:blipFill>
          <a:blip r:embed="rId2">
            <a:alphaModFix amt="43000"/>
          </a:blip>
          <a:stretch>
            <a:fillRect/>
          </a:stretch>
        </p:blipFill>
        <p:spPr>
          <a:xfrm rot="10800000" flipH="1">
            <a:off x="-1" y="-1"/>
            <a:ext cx="9144003" cy="5143501"/>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13"/>
        <p:cNvGrpSpPr/>
        <p:nvPr/>
      </p:nvGrpSpPr>
      <p:grpSpPr>
        <a:xfrm>
          <a:off x="0" y="0"/>
          <a:ext cx="0" cy="0"/>
          <a:chOff x="0" y="0"/>
          <a:chExt cx="0" cy="0"/>
        </a:xfrm>
      </p:grpSpPr>
      <p:sp>
        <p:nvSpPr>
          <p:cNvPr id="714" name="Google Shape;714;p31"/>
          <p:cNvSpPr/>
          <p:nvPr/>
        </p:nvSpPr>
        <p:spPr>
          <a:xfrm flipH="1">
            <a:off x="6994492" y="0"/>
            <a:ext cx="2868808" cy="685792"/>
          </a:xfrm>
          <a:custGeom>
            <a:avLst/>
            <a:gdLst/>
            <a:ahLst/>
            <a:cxnLst/>
            <a:rect l="l" t="t" r="r" b="b"/>
            <a:pathLst>
              <a:path w="40126" h="7632" extrusionOk="0">
                <a:moveTo>
                  <a:pt x="1" y="1"/>
                </a:moveTo>
                <a:cubicBezTo>
                  <a:pt x="3623" y="1506"/>
                  <a:pt x="8218" y="7632"/>
                  <a:pt x="14182" y="7632"/>
                </a:cubicBezTo>
                <a:cubicBezTo>
                  <a:pt x="14190" y="7632"/>
                  <a:pt x="14197" y="7632"/>
                  <a:pt x="14205" y="7632"/>
                </a:cubicBezTo>
                <a:cubicBezTo>
                  <a:pt x="17735" y="7622"/>
                  <a:pt x="18134" y="2581"/>
                  <a:pt x="23540" y="2581"/>
                </a:cubicBezTo>
                <a:cubicBezTo>
                  <a:pt x="24559" y="2581"/>
                  <a:pt x="25756" y="2760"/>
                  <a:pt x="27185" y="3186"/>
                </a:cubicBezTo>
                <a:cubicBezTo>
                  <a:pt x="29592" y="3902"/>
                  <a:pt x="31959" y="4961"/>
                  <a:pt x="34469" y="4961"/>
                </a:cubicBezTo>
                <a:cubicBezTo>
                  <a:pt x="34471" y="4961"/>
                  <a:pt x="34472" y="4961"/>
                  <a:pt x="34473" y="4961"/>
                </a:cubicBezTo>
                <a:cubicBezTo>
                  <a:pt x="36985" y="4961"/>
                  <a:pt x="39751" y="3470"/>
                  <a:pt x="40126" y="987"/>
                </a:cubicBezTo>
                <a:lnTo>
                  <a:pt x="401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rot="10800000">
            <a:off x="-47645" y="12"/>
            <a:ext cx="2566870" cy="790588"/>
          </a:xfrm>
          <a:custGeom>
            <a:avLst/>
            <a:gdLst/>
            <a:ahLst/>
            <a:cxnLst/>
            <a:rect l="l" t="t" r="r" b="b"/>
            <a:pathLst>
              <a:path w="44006" h="13810" extrusionOk="0">
                <a:moveTo>
                  <a:pt x="42095" y="0"/>
                </a:moveTo>
                <a:cubicBezTo>
                  <a:pt x="35518" y="0"/>
                  <a:pt x="30300" y="7072"/>
                  <a:pt x="23582" y="7215"/>
                </a:cubicBezTo>
                <a:cubicBezTo>
                  <a:pt x="23490" y="7217"/>
                  <a:pt x="23398" y="7218"/>
                  <a:pt x="23308" y="7218"/>
                </a:cubicBezTo>
                <a:cubicBezTo>
                  <a:pt x="19433" y="7218"/>
                  <a:pt x="16718" y="5456"/>
                  <a:pt x="13546" y="5456"/>
                </a:cubicBezTo>
                <a:cubicBezTo>
                  <a:pt x="11302" y="5456"/>
                  <a:pt x="8829" y="6339"/>
                  <a:pt x="5556" y="9351"/>
                </a:cubicBezTo>
                <a:cubicBezTo>
                  <a:pt x="4311" y="10495"/>
                  <a:pt x="2299" y="12525"/>
                  <a:pt x="1" y="13810"/>
                </a:cubicBezTo>
                <a:lnTo>
                  <a:pt x="44006" y="13810"/>
                </a:lnTo>
                <a:lnTo>
                  <a:pt x="43731" y="148"/>
                </a:lnTo>
                <a:cubicBezTo>
                  <a:pt x="43175" y="47"/>
                  <a:pt x="42631" y="0"/>
                  <a:pt x="42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1"/>
          <p:cNvSpPr/>
          <p:nvPr/>
        </p:nvSpPr>
        <p:spPr>
          <a:xfrm flipH="1">
            <a:off x="8424005" y="4646592"/>
            <a:ext cx="506137" cy="334876"/>
          </a:xfrm>
          <a:custGeom>
            <a:avLst/>
            <a:gdLst/>
            <a:ahLst/>
            <a:cxnLst/>
            <a:rect l="l" t="t" r="r" b="b"/>
            <a:pathLst>
              <a:path w="9732" h="6439" extrusionOk="0">
                <a:moveTo>
                  <a:pt x="5028" y="0"/>
                </a:moveTo>
                <a:cubicBezTo>
                  <a:pt x="3634" y="0"/>
                  <a:pt x="2218" y="594"/>
                  <a:pt x="1493" y="1933"/>
                </a:cubicBezTo>
                <a:cubicBezTo>
                  <a:pt x="0" y="4686"/>
                  <a:pt x="2410" y="6438"/>
                  <a:pt x="4849" y="6438"/>
                </a:cubicBezTo>
                <a:cubicBezTo>
                  <a:pt x="6283" y="6438"/>
                  <a:pt x="7728" y="5832"/>
                  <a:pt x="8396" y="4468"/>
                </a:cubicBezTo>
                <a:cubicBezTo>
                  <a:pt x="9731" y="1741"/>
                  <a:pt x="7413" y="0"/>
                  <a:pt x="50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 name="Google Shape;717;p31"/>
          <p:cNvGrpSpPr/>
          <p:nvPr/>
        </p:nvGrpSpPr>
        <p:grpSpPr>
          <a:xfrm flipH="1">
            <a:off x="8616986" y="1783215"/>
            <a:ext cx="371664" cy="945936"/>
            <a:chOff x="87230" y="1411740"/>
            <a:chExt cx="371664" cy="945936"/>
          </a:xfrm>
        </p:grpSpPr>
        <p:sp>
          <p:nvSpPr>
            <p:cNvPr id="718" name="Google Shape;718;p31"/>
            <p:cNvSpPr/>
            <p:nvPr/>
          </p:nvSpPr>
          <p:spPr>
            <a:xfrm rot="-5584683">
              <a:off x="134674" y="1655874"/>
              <a:ext cx="69210" cy="69249"/>
            </a:xfrm>
            <a:custGeom>
              <a:avLst/>
              <a:gdLst/>
              <a:ahLst/>
              <a:cxnLst/>
              <a:rect l="l" t="t" r="r" b="b"/>
              <a:pathLst>
                <a:path w="1791" h="1792" fill="none" extrusionOk="0">
                  <a:moveTo>
                    <a:pt x="1791" y="896"/>
                  </a:moveTo>
                  <a:cubicBezTo>
                    <a:pt x="1791" y="1391"/>
                    <a:pt x="1389" y="1792"/>
                    <a:pt x="895" y="1792"/>
                  </a:cubicBezTo>
                  <a:cubicBezTo>
                    <a:pt x="401" y="1792"/>
                    <a:pt x="0" y="1391"/>
                    <a:pt x="0" y="896"/>
                  </a:cubicBezTo>
                  <a:cubicBezTo>
                    <a:pt x="0" y="402"/>
                    <a:pt x="401" y="1"/>
                    <a:pt x="895" y="1"/>
                  </a:cubicBezTo>
                  <a:cubicBezTo>
                    <a:pt x="1389" y="1"/>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1"/>
            <p:cNvSpPr/>
            <p:nvPr/>
          </p:nvSpPr>
          <p:spPr>
            <a:xfrm rot="-5584683">
              <a:off x="458854" y="1411741"/>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 name="Google Shape;720;p31"/>
            <p:cNvGrpSpPr/>
            <p:nvPr/>
          </p:nvGrpSpPr>
          <p:grpSpPr>
            <a:xfrm rot="3499136">
              <a:off x="143337" y="2041275"/>
              <a:ext cx="253638" cy="273383"/>
              <a:chOff x="6626204" y="690268"/>
              <a:chExt cx="253633" cy="273378"/>
            </a:xfrm>
          </p:grpSpPr>
          <p:sp>
            <p:nvSpPr>
              <p:cNvPr id="721" name="Google Shape;721;p31"/>
              <p:cNvSpPr/>
              <p:nvPr/>
            </p:nvSpPr>
            <p:spPr>
              <a:xfrm>
                <a:off x="6626204" y="690268"/>
                <a:ext cx="253633" cy="189181"/>
              </a:xfrm>
              <a:custGeom>
                <a:avLst/>
                <a:gdLst/>
                <a:ahLst/>
                <a:cxnLst/>
                <a:rect l="l" t="t" r="r" b="b"/>
                <a:pathLst>
                  <a:path w="6564" h="4896" fill="none" extrusionOk="0">
                    <a:moveTo>
                      <a:pt x="6563" y="0"/>
                    </a:moveTo>
                    <a:cubicBezTo>
                      <a:pt x="6563" y="0"/>
                      <a:pt x="4949" y="2400"/>
                      <a:pt x="0" y="4895"/>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6667355" y="700469"/>
                <a:ext cx="155835" cy="263177"/>
              </a:xfrm>
              <a:custGeom>
                <a:avLst/>
                <a:gdLst/>
                <a:ahLst/>
                <a:cxnLst/>
                <a:rect l="l" t="t" r="r" b="b"/>
                <a:pathLst>
                  <a:path w="4033" h="6811" fill="none" extrusionOk="0">
                    <a:moveTo>
                      <a:pt x="4032" y="6811"/>
                    </a:moveTo>
                    <a:cubicBezTo>
                      <a:pt x="4032" y="6811"/>
                      <a:pt x="3690" y="3168"/>
                      <a:pt x="0"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3" name="Google Shape;723;p31"/>
          <p:cNvGrpSpPr/>
          <p:nvPr/>
        </p:nvGrpSpPr>
        <p:grpSpPr>
          <a:xfrm rot="5400000">
            <a:off x="-566637" y="1726362"/>
            <a:ext cx="1849340" cy="428146"/>
            <a:chOff x="6067263" y="472051"/>
            <a:chExt cx="1849340" cy="428146"/>
          </a:xfrm>
        </p:grpSpPr>
        <p:sp>
          <p:nvSpPr>
            <p:cNvPr id="724" name="Google Shape;724;p31"/>
            <p:cNvSpPr/>
            <p:nvPr/>
          </p:nvSpPr>
          <p:spPr>
            <a:xfrm rot="8999968">
              <a:off x="6794114" y="660284"/>
              <a:ext cx="253629" cy="189178"/>
            </a:xfrm>
            <a:custGeom>
              <a:avLst/>
              <a:gdLst/>
              <a:ahLst/>
              <a:cxnLst/>
              <a:rect l="l" t="t" r="r" b="b"/>
              <a:pathLst>
                <a:path w="6564" h="4896" fill="none" extrusionOk="0">
                  <a:moveTo>
                    <a:pt x="6563" y="0"/>
                  </a:moveTo>
                  <a:cubicBezTo>
                    <a:pt x="6563" y="0"/>
                    <a:pt x="4949" y="2400"/>
                    <a:pt x="0" y="4895"/>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1"/>
            <p:cNvSpPr/>
            <p:nvPr/>
          </p:nvSpPr>
          <p:spPr>
            <a:xfrm rot="8999968">
              <a:off x="6826121" y="578538"/>
              <a:ext cx="155833" cy="263173"/>
            </a:xfrm>
            <a:custGeom>
              <a:avLst/>
              <a:gdLst/>
              <a:ahLst/>
              <a:cxnLst/>
              <a:rect l="l" t="t" r="r" b="b"/>
              <a:pathLst>
                <a:path w="4033" h="6811" fill="none" extrusionOk="0">
                  <a:moveTo>
                    <a:pt x="4032" y="6811"/>
                  </a:moveTo>
                  <a:cubicBezTo>
                    <a:pt x="4032" y="6811"/>
                    <a:pt x="3690" y="3168"/>
                    <a:pt x="0"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1"/>
            <p:cNvSpPr/>
            <p:nvPr/>
          </p:nvSpPr>
          <p:spPr>
            <a:xfrm>
              <a:off x="6067263" y="564207"/>
              <a:ext cx="69243" cy="69204"/>
            </a:xfrm>
            <a:custGeom>
              <a:avLst/>
              <a:gdLst/>
              <a:ahLst/>
              <a:cxnLst/>
              <a:rect l="l" t="t" r="r" b="b"/>
              <a:pathLst>
                <a:path w="1792" h="1791" fill="none" extrusionOk="0">
                  <a:moveTo>
                    <a:pt x="1791" y="896"/>
                  </a:moveTo>
                  <a:cubicBezTo>
                    <a:pt x="1791" y="1391"/>
                    <a:pt x="1391" y="1791"/>
                    <a:pt x="896" y="1791"/>
                  </a:cubicBezTo>
                  <a:cubicBezTo>
                    <a:pt x="402" y="1791"/>
                    <a:pt x="1" y="1391"/>
                    <a:pt x="1" y="896"/>
                  </a:cubicBezTo>
                  <a:cubicBezTo>
                    <a:pt x="1" y="402"/>
                    <a:pt x="402" y="0"/>
                    <a:pt x="896" y="0"/>
                  </a:cubicBezTo>
                  <a:cubicBezTo>
                    <a:pt x="1391" y="0"/>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1"/>
            <p:cNvSpPr/>
            <p:nvPr/>
          </p:nvSpPr>
          <p:spPr>
            <a:xfrm>
              <a:off x="7417957" y="786302"/>
              <a:ext cx="39" cy="39"/>
            </a:xfrm>
            <a:custGeom>
              <a:avLst/>
              <a:gdLst/>
              <a:ahLst/>
              <a:cxnLst/>
              <a:rect l="l" t="t" r="r" b="b"/>
              <a:pathLst>
                <a:path w="1" h="1" fill="none" extrusionOk="0">
                  <a:moveTo>
                    <a:pt x="1" y="0"/>
                  </a:moveTo>
                  <a:lnTo>
                    <a:pt x="1"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1"/>
            <p:cNvSpPr/>
            <p:nvPr/>
          </p:nvSpPr>
          <p:spPr>
            <a:xfrm>
              <a:off x="6612479" y="472051"/>
              <a:ext cx="39" cy="39"/>
            </a:xfrm>
            <a:custGeom>
              <a:avLst/>
              <a:gdLst/>
              <a:ahLst/>
              <a:cxnLst/>
              <a:rect l="l" t="t" r="r" b="b"/>
              <a:pathLst>
                <a:path w="1" h="1" fill="none" extrusionOk="0">
                  <a:moveTo>
                    <a:pt x="0" y="1"/>
                  </a:moveTo>
                  <a:lnTo>
                    <a:pt x="0" y="1"/>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1"/>
            <p:cNvSpPr/>
            <p:nvPr/>
          </p:nvSpPr>
          <p:spPr>
            <a:xfrm>
              <a:off x="7847359" y="796471"/>
              <a:ext cx="69243" cy="69204"/>
            </a:xfrm>
            <a:custGeom>
              <a:avLst/>
              <a:gdLst/>
              <a:ahLst/>
              <a:cxnLst/>
              <a:rect l="l" t="t" r="r" b="b"/>
              <a:pathLst>
                <a:path w="1792" h="1791" fill="none" extrusionOk="0">
                  <a:moveTo>
                    <a:pt x="896" y="1791"/>
                  </a:moveTo>
                  <a:cubicBezTo>
                    <a:pt x="1390" y="1791"/>
                    <a:pt x="1792" y="1390"/>
                    <a:pt x="1792" y="895"/>
                  </a:cubicBezTo>
                  <a:cubicBezTo>
                    <a:pt x="1792" y="401"/>
                    <a:pt x="1390" y="0"/>
                    <a:pt x="896" y="0"/>
                  </a:cubicBezTo>
                  <a:cubicBezTo>
                    <a:pt x="401" y="0"/>
                    <a:pt x="1" y="401"/>
                    <a:pt x="1" y="895"/>
                  </a:cubicBezTo>
                  <a:cubicBezTo>
                    <a:pt x="1" y="1390"/>
                    <a:pt x="401" y="1791"/>
                    <a:pt x="896" y="179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730"/>
        <p:cNvGrpSpPr/>
        <p:nvPr/>
      </p:nvGrpSpPr>
      <p:grpSpPr>
        <a:xfrm>
          <a:off x="0" y="0"/>
          <a:ext cx="0" cy="0"/>
          <a:chOff x="0" y="0"/>
          <a:chExt cx="0" cy="0"/>
        </a:xfrm>
      </p:grpSpPr>
      <p:grpSp>
        <p:nvGrpSpPr>
          <p:cNvPr id="731" name="Google Shape;731;p32"/>
          <p:cNvGrpSpPr/>
          <p:nvPr/>
        </p:nvGrpSpPr>
        <p:grpSpPr>
          <a:xfrm flipH="1">
            <a:off x="129830" y="177141"/>
            <a:ext cx="1096803" cy="765862"/>
            <a:chOff x="7879267" y="148566"/>
            <a:chExt cx="1096803" cy="765862"/>
          </a:xfrm>
        </p:grpSpPr>
        <p:sp>
          <p:nvSpPr>
            <p:cNvPr id="732" name="Google Shape;732;p32"/>
            <p:cNvSpPr/>
            <p:nvPr/>
          </p:nvSpPr>
          <p:spPr>
            <a:xfrm rot="-9083727">
              <a:off x="7891620" y="382969"/>
              <a:ext cx="69207" cy="69245"/>
            </a:xfrm>
            <a:custGeom>
              <a:avLst/>
              <a:gdLst/>
              <a:ahLst/>
              <a:cxnLst/>
              <a:rect l="l" t="t" r="r" b="b"/>
              <a:pathLst>
                <a:path w="1791" h="1792" fill="none" extrusionOk="0">
                  <a:moveTo>
                    <a:pt x="1791" y="896"/>
                  </a:moveTo>
                  <a:cubicBezTo>
                    <a:pt x="1791" y="1391"/>
                    <a:pt x="1389" y="1792"/>
                    <a:pt x="895" y="1792"/>
                  </a:cubicBezTo>
                  <a:cubicBezTo>
                    <a:pt x="401" y="1792"/>
                    <a:pt x="0" y="1391"/>
                    <a:pt x="0" y="896"/>
                  </a:cubicBezTo>
                  <a:cubicBezTo>
                    <a:pt x="0" y="402"/>
                    <a:pt x="401" y="1"/>
                    <a:pt x="895" y="1"/>
                  </a:cubicBezTo>
                  <a:cubicBezTo>
                    <a:pt x="1389" y="1"/>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2"/>
            <p:cNvSpPr/>
            <p:nvPr/>
          </p:nvSpPr>
          <p:spPr>
            <a:xfrm rot="-8700369">
              <a:off x="8893240" y="382975"/>
              <a:ext cx="69244" cy="69206"/>
            </a:xfrm>
            <a:custGeom>
              <a:avLst/>
              <a:gdLst/>
              <a:ahLst/>
              <a:cxnLst/>
              <a:rect l="l" t="t" r="r" b="b"/>
              <a:pathLst>
                <a:path w="1792" h="1791" fill="none" extrusionOk="0">
                  <a:moveTo>
                    <a:pt x="1791" y="896"/>
                  </a:moveTo>
                  <a:cubicBezTo>
                    <a:pt x="1791" y="1390"/>
                    <a:pt x="1390" y="1791"/>
                    <a:pt x="896" y="1791"/>
                  </a:cubicBezTo>
                  <a:cubicBezTo>
                    <a:pt x="401" y="1791"/>
                    <a:pt x="1" y="1390"/>
                    <a:pt x="1" y="896"/>
                  </a:cubicBezTo>
                  <a:cubicBezTo>
                    <a:pt x="1" y="402"/>
                    <a:pt x="401" y="0"/>
                    <a:pt x="896" y="0"/>
                  </a:cubicBezTo>
                  <a:cubicBezTo>
                    <a:pt x="1390" y="0"/>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2"/>
            <p:cNvSpPr/>
            <p:nvPr/>
          </p:nvSpPr>
          <p:spPr>
            <a:xfrm rot="-9083727">
              <a:off x="8260194" y="148573"/>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2"/>
            <p:cNvSpPr/>
            <p:nvPr/>
          </p:nvSpPr>
          <p:spPr>
            <a:xfrm rot="-8700369">
              <a:off x="8927844" y="914382"/>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 name="Google Shape;736;p32"/>
            <p:cNvGrpSpPr/>
            <p:nvPr/>
          </p:nvGrpSpPr>
          <p:grpSpPr>
            <a:xfrm>
              <a:off x="8356960" y="464549"/>
              <a:ext cx="253633" cy="273378"/>
              <a:chOff x="6820735" y="810324"/>
              <a:chExt cx="253633" cy="273378"/>
            </a:xfrm>
          </p:grpSpPr>
          <p:sp>
            <p:nvSpPr>
              <p:cNvPr id="737" name="Google Shape;737;p32"/>
              <p:cNvSpPr/>
              <p:nvPr/>
            </p:nvSpPr>
            <p:spPr>
              <a:xfrm>
                <a:off x="6820735" y="810324"/>
                <a:ext cx="253633" cy="189181"/>
              </a:xfrm>
              <a:custGeom>
                <a:avLst/>
                <a:gdLst/>
                <a:ahLst/>
                <a:cxnLst/>
                <a:rect l="l" t="t" r="r" b="b"/>
                <a:pathLst>
                  <a:path w="6564" h="4896" fill="none" extrusionOk="0">
                    <a:moveTo>
                      <a:pt x="6563" y="0"/>
                    </a:moveTo>
                    <a:cubicBezTo>
                      <a:pt x="6563" y="0"/>
                      <a:pt x="4949" y="2400"/>
                      <a:pt x="0" y="4895"/>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2"/>
              <p:cNvSpPr/>
              <p:nvPr/>
            </p:nvSpPr>
            <p:spPr>
              <a:xfrm>
                <a:off x="6861887" y="820525"/>
                <a:ext cx="155835" cy="263177"/>
              </a:xfrm>
              <a:custGeom>
                <a:avLst/>
                <a:gdLst/>
                <a:ahLst/>
                <a:cxnLst/>
                <a:rect l="l" t="t" r="r" b="b"/>
                <a:pathLst>
                  <a:path w="4033" h="6811" fill="none" extrusionOk="0">
                    <a:moveTo>
                      <a:pt x="4032" y="6811"/>
                    </a:moveTo>
                    <a:cubicBezTo>
                      <a:pt x="4032" y="6811"/>
                      <a:pt x="3690" y="3168"/>
                      <a:pt x="0"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39" name="Google Shape;739;p32"/>
          <p:cNvSpPr/>
          <p:nvPr/>
        </p:nvSpPr>
        <p:spPr>
          <a:xfrm rot="-4677385" flipH="1">
            <a:off x="-440786" y="3833287"/>
            <a:ext cx="1880384" cy="2022568"/>
          </a:xfrm>
          <a:custGeom>
            <a:avLst/>
            <a:gdLst/>
            <a:ahLst/>
            <a:cxnLst/>
            <a:rect l="l" t="t" r="r" b="b"/>
            <a:pathLst>
              <a:path w="10867" h="10544" extrusionOk="0">
                <a:moveTo>
                  <a:pt x="3278" y="0"/>
                </a:moveTo>
                <a:cubicBezTo>
                  <a:pt x="1908" y="0"/>
                  <a:pt x="89" y="570"/>
                  <a:pt x="53" y="1926"/>
                </a:cubicBezTo>
                <a:cubicBezTo>
                  <a:pt x="0" y="4020"/>
                  <a:pt x="3475" y="3287"/>
                  <a:pt x="4590" y="4222"/>
                </a:cubicBezTo>
                <a:cubicBezTo>
                  <a:pt x="6190" y="5565"/>
                  <a:pt x="4747" y="8641"/>
                  <a:pt x="6295" y="10042"/>
                </a:cubicBezTo>
                <a:cubicBezTo>
                  <a:pt x="6674" y="10385"/>
                  <a:pt x="7130" y="10543"/>
                  <a:pt x="7594" y="10543"/>
                </a:cubicBezTo>
                <a:cubicBezTo>
                  <a:pt x="9183" y="10543"/>
                  <a:pt x="10867" y="8687"/>
                  <a:pt x="9851" y="6006"/>
                </a:cubicBezTo>
                <a:cubicBezTo>
                  <a:pt x="9204" y="4301"/>
                  <a:pt x="6345" y="850"/>
                  <a:pt x="4314" y="144"/>
                </a:cubicBezTo>
                <a:lnTo>
                  <a:pt x="4314" y="143"/>
                </a:lnTo>
                <a:cubicBezTo>
                  <a:pt x="4045" y="50"/>
                  <a:pt x="3681" y="0"/>
                  <a:pt x="3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 name="Google Shape;740;p32"/>
          <p:cNvGrpSpPr/>
          <p:nvPr/>
        </p:nvGrpSpPr>
        <p:grpSpPr>
          <a:xfrm flipH="1">
            <a:off x="7605472" y="4196932"/>
            <a:ext cx="2005250" cy="823146"/>
            <a:chOff x="5842102" y="324157"/>
            <a:chExt cx="2005250" cy="823146"/>
          </a:xfrm>
        </p:grpSpPr>
        <p:sp>
          <p:nvSpPr>
            <p:cNvPr id="741" name="Google Shape;741;p32"/>
            <p:cNvSpPr/>
            <p:nvPr/>
          </p:nvSpPr>
          <p:spPr>
            <a:xfrm>
              <a:off x="6820735" y="810324"/>
              <a:ext cx="253633" cy="189181"/>
            </a:xfrm>
            <a:custGeom>
              <a:avLst/>
              <a:gdLst/>
              <a:ahLst/>
              <a:cxnLst/>
              <a:rect l="l" t="t" r="r" b="b"/>
              <a:pathLst>
                <a:path w="6564" h="4896" fill="none" extrusionOk="0">
                  <a:moveTo>
                    <a:pt x="6563" y="0"/>
                  </a:moveTo>
                  <a:cubicBezTo>
                    <a:pt x="6563" y="0"/>
                    <a:pt x="4949" y="2400"/>
                    <a:pt x="0" y="4895"/>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6861887" y="820525"/>
              <a:ext cx="155835" cy="263177"/>
            </a:xfrm>
            <a:custGeom>
              <a:avLst/>
              <a:gdLst/>
              <a:ahLst/>
              <a:cxnLst/>
              <a:rect l="l" t="t" r="r" b="b"/>
              <a:pathLst>
                <a:path w="4033" h="6811" fill="none" extrusionOk="0">
                  <a:moveTo>
                    <a:pt x="4032" y="6811"/>
                  </a:moveTo>
                  <a:cubicBezTo>
                    <a:pt x="4032" y="6811"/>
                    <a:pt x="3690" y="3168"/>
                    <a:pt x="0"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2"/>
            <p:cNvSpPr/>
            <p:nvPr/>
          </p:nvSpPr>
          <p:spPr>
            <a:xfrm>
              <a:off x="6572088" y="324157"/>
              <a:ext cx="69243" cy="69204"/>
            </a:xfrm>
            <a:custGeom>
              <a:avLst/>
              <a:gdLst/>
              <a:ahLst/>
              <a:cxnLst/>
              <a:rect l="l" t="t" r="r" b="b"/>
              <a:pathLst>
                <a:path w="1792" h="1791" fill="none" extrusionOk="0">
                  <a:moveTo>
                    <a:pt x="1791" y="896"/>
                  </a:moveTo>
                  <a:cubicBezTo>
                    <a:pt x="1791" y="1391"/>
                    <a:pt x="1391" y="1791"/>
                    <a:pt x="896" y="1791"/>
                  </a:cubicBezTo>
                  <a:cubicBezTo>
                    <a:pt x="402" y="1791"/>
                    <a:pt x="1" y="1391"/>
                    <a:pt x="1" y="896"/>
                  </a:cubicBezTo>
                  <a:cubicBezTo>
                    <a:pt x="1" y="402"/>
                    <a:pt x="402" y="0"/>
                    <a:pt x="896" y="0"/>
                  </a:cubicBezTo>
                  <a:cubicBezTo>
                    <a:pt x="1391" y="0"/>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2"/>
            <p:cNvSpPr/>
            <p:nvPr/>
          </p:nvSpPr>
          <p:spPr>
            <a:xfrm>
              <a:off x="7355782" y="1147264"/>
              <a:ext cx="39" cy="39"/>
            </a:xfrm>
            <a:custGeom>
              <a:avLst/>
              <a:gdLst/>
              <a:ahLst/>
              <a:cxnLst/>
              <a:rect l="l" t="t" r="r" b="b"/>
              <a:pathLst>
                <a:path w="1" h="1" fill="none" extrusionOk="0">
                  <a:moveTo>
                    <a:pt x="1" y="0"/>
                  </a:moveTo>
                  <a:lnTo>
                    <a:pt x="1"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2"/>
            <p:cNvSpPr/>
            <p:nvPr/>
          </p:nvSpPr>
          <p:spPr>
            <a:xfrm>
              <a:off x="5842102" y="324157"/>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2"/>
            <p:cNvSpPr/>
            <p:nvPr/>
          </p:nvSpPr>
          <p:spPr>
            <a:xfrm>
              <a:off x="7074329" y="462526"/>
              <a:ext cx="39" cy="39"/>
            </a:xfrm>
            <a:custGeom>
              <a:avLst/>
              <a:gdLst/>
              <a:ahLst/>
              <a:cxnLst/>
              <a:rect l="l" t="t" r="r" b="b"/>
              <a:pathLst>
                <a:path w="1" h="1" fill="none" extrusionOk="0">
                  <a:moveTo>
                    <a:pt x="0" y="1"/>
                  </a:moveTo>
                  <a:lnTo>
                    <a:pt x="0" y="1"/>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2"/>
            <p:cNvSpPr/>
            <p:nvPr/>
          </p:nvSpPr>
          <p:spPr>
            <a:xfrm>
              <a:off x="7778109" y="1035696"/>
              <a:ext cx="69243" cy="69204"/>
            </a:xfrm>
            <a:custGeom>
              <a:avLst/>
              <a:gdLst/>
              <a:ahLst/>
              <a:cxnLst/>
              <a:rect l="l" t="t" r="r" b="b"/>
              <a:pathLst>
                <a:path w="1792" h="1791" fill="none" extrusionOk="0">
                  <a:moveTo>
                    <a:pt x="896" y="1791"/>
                  </a:moveTo>
                  <a:cubicBezTo>
                    <a:pt x="1390" y="1791"/>
                    <a:pt x="1792" y="1390"/>
                    <a:pt x="1792" y="895"/>
                  </a:cubicBezTo>
                  <a:cubicBezTo>
                    <a:pt x="1792" y="401"/>
                    <a:pt x="1390" y="0"/>
                    <a:pt x="896" y="0"/>
                  </a:cubicBezTo>
                  <a:cubicBezTo>
                    <a:pt x="401" y="0"/>
                    <a:pt x="1" y="401"/>
                    <a:pt x="1" y="895"/>
                  </a:cubicBezTo>
                  <a:cubicBezTo>
                    <a:pt x="1" y="1390"/>
                    <a:pt x="401" y="1791"/>
                    <a:pt x="896" y="179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 name="Google Shape;748;p32"/>
          <p:cNvSpPr/>
          <p:nvPr/>
        </p:nvSpPr>
        <p:spPr>
          <a:xfrm rot="10800000">
            <a:off x="7715244" y="-38111"/>
            <a:ext cx="1455231" cy="1495436"/>
          </a:xfrm>
          <a:custGeom>
            <a:avLst/>
            <a:gdLst/>
            <a:ahLst/>
            <a:cxnLst/>
            <a:rect l="l" t="t" r="r" b="b"/>
            <a:pathLst>
              <a:path w="12913" h="13473" extrusionOk="0">
                <a:moveTo>
                  <a:pt x="2972" y="1"/>
                </a:moveTo>
                <a:cubicBezTo>
                  <a:pt x="2009" y="1"/>
                  <a:pt x="921" y="564"/>
                  <a:pt x="0" y="1143"/>
                </a:cubicBezTo>
                <a:lnTo>
                  <a:pt x="0" y="13472"/>
                </a:lnTo>
                <a:lnTo>
                  <a:pt x="12913" y="13472"/>
                </a:lnTo>
                <a:cubicBezTo>
                  <a:pt x="12734" y="11668"/>
                  <a:pt x="12203" y="8910"/>
                  <a:pt x="10377" y="8800"/>
                </a:cubicBezTo>
                <a:cubicBezTo>
                  <a:pt x="10334" y="8798"/>
                  <a:pt x="10291" y="8797"/>
                  <a:pt x="10248" y="8797"/>
                </a:cubicBezTo>
                <a:cubicBezTo>
                  <a:pt x="8678" y="8797"/>
                  <a:pt x="7728" y="10533"/>
                  <a:pt x="6395" y="11189"/>
                </a:cubicBezTo>
                <a:cubicBezTo>
                  <a:pt x="6020" y="11374"/>
                  <a:pt x="5649" y="11469"/>
                  <a:pt x="5308" y="11469"/>
                </a:cubicBezTo>
                <a:cubicBezTo>
                  <a:pt x="4318" y="11469"/>
                  <a:pt x="3584" y="10662"/>
                  <a:pt x="3774" y="8872"/>
                </a:cubicBezTo>
                <a:cubicBezTo>
                  <a:pt x="4323" y="3664"/>
                  <a:pt x="5609" y="2194"/>
                  <a:pt x="4564" y="800"/>
                </a:cubicBezTo>
                <a:cubicBezTo>
                  <a:pt x="4130" y="222"/>
                  <a:pt x="3576" y="1"/>
                  <a:pt x="29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49" name="Google Shape;749;p32"/>
          <p:cNvPicPr preferRelativeResize="0"/>
          <p:nvPr/>
        </p:nvPicPr>
        <p:blipFill>
          <a:blip r:embed="rId2">
            <a:alphaModFix amt="43000"/>
          </a:blip>
          <a:stretch>
            <a:fillRect/>
          </a:stretch>
        </p:blipFill>
        <p:spPr>
          <a:xfrm>
            <a:off x="-1" y="-1"/>
            <a:ext cx="9144003" cy="514350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3"/>
        <p:cNvGrpSpPr/>
        <p:nvPr/>
      </p:nvGrpSpPr>
      <p:grpSpPr>
        <a:xfrm>
          <a:off x="0" y="0"/>
          <a:ext cx="0" cy="0"/>
          <a:chOff x="0" y="0"/>
          <a:chExt cx="0" cy="0"/>
        </a:xfrm>
      </p:grpSpPr>
      <p:sp>
        <p:nvSpPr>
          <p:cNvPr id="34" name="Google Shape;34;p3"/>
          <p:cNvSpPr/>
          <p:nvPr/>
        </p:nvSpPr>
        <p:spPr>
          <a:xfrm rot="-10352380" flipH="1">
            <a:off x="1963045" y="4491124"/>
            <a:ext cx="1984891" cy="586496"/>
          </a:xfrm>
          <a:custGeom>
            <a:avLst/>
            <a:gdLst/>
            <a:ahLst/>
            <a:cxnLst/>
            <a:rect l="l" t="t" r="r" b="b"/>
            <a:pathLst>
              <a:path w="24662" h="10767" extrusionOk="0">
                <a:moveTo>
                  <a:pt x="1" y="1"/>
                </a:moveTo>
                <a:lnTo>
                  <a:pt x="1" y="7152"/>
                </a:lnTo>
                <a:cubicBezTo>
                  <a:pt x="465" y="6863"/>
                  <a:pt x="950" y="6741"/>
                  <a:pt x="1459" y="6741"/>
                </a:cubicBezTo>
                <a:cubicBezTo>
                  <a:pt x="4374" y="6741"/>
                  <a:pt x="8101" y="10767"/>
                  <a:pt x="13586" y="10767"/>
                </a:cubicBezTo>
                <a:cubicBezTo>
                  <a:pt x="16667" y="10767"/>
                  <a:pt x="20303" y="9496"/>
                  <a:pt x="24661" y="5529"/>
                </a:cubicBezTo>
                <a:lnTo>
                  <a:pt x="246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4793252" y="6975"/>
            <a:ext cx="2077527" cy="747849"/>
          </a:xfrm>
          <a:custGeom>
            <a:avLst/>
            <a:gdLst/>
            <a:ahLst/>
            <a:cxnLst/>
            <a:rect l="l" t="t" r="r" b="b"/>
            <a:pathLst>
              <a:path w="24662" h="10767" extrusionOk="0">
                <a:moveTo>
                  <a:pt x="1" y="1"/>
                </a:moveTo>
                <a:lnTo>
                  <a:pt x="1" y="7152"/>
                </a:lnTo>
                <a:cubicBezTo>
                  <a:pt x="465" y="6863"/>
                  <a:pt x="950" y="6741"/>
                  <a:pt x="1459" y="6741"/>
                </a:cubicBezTo>
                <a:cubicBezTo>
                  <a:pt x="4374" y="6741"/>
                  <a:pt x="8101" y="10767"/>
                  <a:pt x="13586" y="10767"/>
                </a:cubicBezTo>
                <a:cubicBezTo>
                  <a:pt x="16667" y="10767"/>
                  <a:pt x="20303" y="9496"/>
                  <a:pt x="24661" y="5529"/>
                </a:cubicBezTo>
                <a:lnTo>
                  <a:pt x="246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3488225" y="-7175"/>
            <a:ext cx="5724623" cy="1252393"/>
          </a:xfrm>
          <a:custGeom>
            <a:avLst/>
            <a:gdLst/>
            <a:ahLst/>
            <a:cxnLst/>
            <a:rect l="l" t="t" r="r" b="b"/>
            <a:pathLst>
              <a:path w="105324" h="23383" extrusionOk="0">
                <a:moveTo>
                  <a:pt x="0" y="1"/>
                </a:moveTo>
                <a:cubicBezTo>
                  <a:pt x="3882" y="3409"/>
                  <a:pt x="8661" y="8242"/>
                  <a:pt x="19580" y="8242"/>
                </a:cubicBezTo>
                <a:cubicBezTo>
                  <a:pt x="19850" y="8242"/>
                  <a:pt x="20123" y="8239"/>
                  <a:pt x="20401" y="8233"/>
                </a:cubicBezTo>
                <a:cubicBezTo>
                  <a:pt x="26671" y="8098"/>
                  <a:pt x="32119" y="3763"/>
                  <a:pt x="38674" y="3631"/>
                </a:cubicBezTo>
                <a:cubicBezTo>
                  <a:pt x="38875" y="3627"/>
                  <a:pt x="39074" y="3625"/>
                  <a:pt x="39271" y="3625"/>
                </a:cubicBezTo>
                <a:cubicBezTo>
                  <a:pt x="56238" y="3625"/>
                  <a:pt x="62809" y="18265"/>
                  <a:pt x="77544" y="22348"/>
                </a:cubicBezTo>
                <a:cubicBezTo>
                  <a:pt x="80078" y="23050"/>
                  <a:pt x="82792" y="23382"/>
                  <a:pt x="85516" y="23382"/>
                </a:cubicBezTo>
                <a:cubicBezTo>
                  <a:pt x="93317" y="23382"/>
                  <a:pt x="101197" y="20660"/>
                  <a:pt x="105159" y="16117"/>
                </a:cubicBezTo>
                <a:lnTo>
                  <a:pt x="1053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3"/>
          <p:cNvGrpSpPr/>
          <p:nvPr/>
        </p:nvGrpSpPr>
        <p:grpSpPr>
          <a:xfrm rot="-5400000">
            <a:off x="6674648" y="-690146"/>
            <a:ext cx="1562989" cy="2464231"/>
            <a:chOff x="7648885" y="1954973"/>
            <a:chExt cx="1780981" cy="2807920"/>
          </a:xfrm>
        </p:grpSpPr>
        <p:sp>
          <p:nvSpPr>
            <p:cNvPr id="38" name="Google Shape;38;p3"/>
            <p:cNvSpPr/>
            <p:nvPr/>
          </p:nvSpPr>
          <p:spPr>
            <a:xfrm>
              <a:off x="7648885" y="1954973"/>
              <a:ext cx="1780981" cy="1253697"/>
            </a:xfrm>
            <a:custGeom>
              <a:avLst/>
              <a:gdLst/>
              <a:ahLst/>
              <a:cxnLst/>
              <a:rect l="l" t="t" r="r" b="b"/>
              <a:pathLst>
                <a:path w="35641" h="25089" extrusionOk="0">
                  <a:moveTo>
                    <a:pt x="29500" y="1"/>
                  </a:moveTo>
                  <a:lnTo>
                    <a:pt x="13446" y="11615"/>
                  </a:lnTo>
                  <a:lnTo>
                    <a:pt x="8362" y="12870"/>
                  </a:lnTo>
                  <a:cubicBezTo>
                    <a:pt x="8362" y="12870"/>
                    <a:pt x="4159" y="13353"/>
                    <a:pt x="2700" y="14271"/>
                  </a:cubicBezTo>
                  <a:cubicBezTo>
                    <a:pt x="1240" y="15189"/>
                    <a:pt x="712" y="16975"/>
                    <a:pt x="712" y="16975"/>
                  </a:cubicBezTo>
                  <a:cubicBezTo>
                    <a:pt x="844" y="17017"/>
                    <a:pt x="964" y="17037"/>
                    <a:pt x="1076" y="17037"/>
                  </a:cubicBezTo>
                  <a:cubicBezTo>
                    <a:pt x="1730" y="17037"/>
                    <a:pt x="2088" y="16377"/>
                    <a:pt x="2775" y="15841"/>
                  </a:cubicBezTo>
                  <a:cubicBezTo>
                    <a:pt x="3136" y="15559"/>
                    <a:pt x="3745" y="15481"/>
                    <a:pt x="4307" y="15481"/>
                  </a:cubicBezTo>
                  <a:cubicBezTo>
                    <a:pt x="4998" y="15481"/>
                    <a:pt x="5619" y="15599"/>
                    <a:pt x="5619" y="15599"/>
                  </a:cubicBezTo>
                  <a:cubicBezTo>
                    <a:pt x="3908" y="16082"/>
                    <a:pt x="2398" y="17748"/>
                    <a:pt x="1668" y="18763"/>
                  </a:cubicBezTo>
                  <a:cubicBezTo>
                    <a:pt x="939" y="19777"/>
                    <a:pt x="0" y="21733"/>
                    <a:pt x="0" y="21733"/>
                  </a:cubicBezTo>
                  <a:cubicBezTo>
                    <a:pt x="301" y="21876"/>
                    <a:pt x="567" y="21938"/>
                    <a:pt x="804" y="21938"/>
                  </a:cubicBezTo>
                  <a:cubicBezTo>
                    <a:pt x="2072" y="21938"/>
                    <a:pt x="2540" y="20145"/>
                    <a:pt x="3304" y="19149"/>
                  </a:cubicBezTo>
                  <a:cubicBezTo>
                    <a:pt x="4209" y="17966"/>
                    <a:pt x="6173" y="17555"/>
                    <a:pt x="6173" y="17555"/>
                  </a:cubicBezTo>
                  <a:lnTo>
                    <a:pt x="6173" y="17555"/>
                  </a:lnTo>
                  <a:cubicBezTo>
                    <a:pt x="4713" y="18376"/>
                    <a:pt x="3511" y="19794"/>
                    <a:pt x="2976" y="21467"/>
                  </a:cubicBezTo>
                  <a:cubicBezTo>
                    <a:pt x="2515" y="22913"/>
                    <a:pt x="2423" y="24244"/>
                    <a:pt x="2423" y="24244"/>
                  </a:cubicBezTo>
                  <a:cubicBezTo>
                    <a:pt x="2562" y="24259"/>
                    <a:pt x="2690" y="24267"/>
                    <a:pt x="2809" y="24267"/>
                  </a:cubicBezTo>
                  <a:cubicBezTo>
                    <a:pt x="3987" y="24267"/>
                    <a:pt x="4277" y="23481"/>
                    <a:pt x="4946" y="21425"/>
                  </a:cubicBezTo>
                  <a:cubicBezTo>
                    <a:pt x="5581" y="19468"/>
                    <a:pt x="8513" y="18835"/>
                    <a:pt x="8513" y="18834"/>
                  </a:cubicBezTo>
                  <a:lnTo>
                    <a:pt x="8513" y="18834"/>
                  </a:lnTo>
                  <a:cubicBezTo>
                    <a:pt x="5216" y="20429"/>
                    <a:pt x="5166" y="24702"/>
                    <a:pt x="5166" y="24702"/>
                  </a:cubicBezTo>
                  <a:cubicBezTo>
                    <a:pt x="5254" y="24777"/>
                    <a:pt x="5498" y="24852"/>
                    <a:pt x="5776" y="24852"/>
                  </a:cubicBezTo>
                  <a:cubicBezTo>
                    <a:pt x="6214" y="24852"/>
                    <a:pt x="6739" y="24666"/>
                    <a:pt x="6877" y="24002"/>
                  </a:cubicBezTo>
                  <a:cubicBezTo>
                    <a:pt x="7104" y="22916"/>
                    <a:pt x="7532" y="21926"/>
                    <a:pt x="8689" y="20935"/>
                  </a:cubicBezTo>
                  <a:cubicBezTo>
                    <a:pt x="9697" y="20073"/>
                    <a:pt x="11031" y="20017"/>
                    <a:pt x="11357" y="20017"/>
                  </a:cubicBezTo>
                  <a:cubicBezTo>
                    <a:pt x="11406" y="20017"/>
                    <a:pt x="11432" y="20018"/>
                    <a:pt x="11432" y="20018"/>
                  </a:cubicBezTo>
                  <a:cubicBezTo>
                    <a:pt x="11968" y="21145"/>
                    <a:pt x="11153" y="22604"/>
                    <a:pt x="10548" y="23452"/>
                  </a:cubicBezTo>
                  <a:cubicBezTo>
                    <a:pt x="10242" y="23882"/>
                    <a:pt x="10287" y="24457"/>
                    <a:pt x="10649" y="24844"/>
                  </a:cubicBezTo>
                  <a:lnTo>
                    <a:pt x="10878" y="25088"/>
                  </a:lnTo>
                  <a:cubicBezTo>
                    <a:pt x="14352" y="23206"/>
                    <a:pt x="15810" y="17120"/>
                    <a:pt x="15810" y="17120"/>
                  </a:cubicBezTo>
                  <a:lnTo>
                    <a:pt x="35640" y="10504"/>
                  </a:lnTo>
                  <a:lnTo>
                    <a:pt x="35640" y="1"/>
                  </a:lnTo>
                  <a:close/>
                </a:path>
              </a:pathLst>
            </a:custGeom>
            <a:solidFill>
              <a:srgbClr val="BA9DC0">
                <a:alpha val="7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8255252" y="3208681"/>
              <a:ext cx="925535" cy="520149"/>
            </a:xfrm>
            <a:custGeom>
              <a:avLst/>
              <a:gdLst/>
              <a:ahLst/>
              <a:cxnLst/>
              <a:rect l="l" t="t" r="r" b="b"/>
              <a:pathLst>
                <a:path w="21936" h="12328" extrusionOk="0">
                  <a:moveTo>
                    <a:pt x="3892" y="0"/>
                  </a:moveTo>
                  <a:cubicBezTo>
                    <a:pt x="3887" y="3"/>
                    <a:pt x="3881" y="5"/>
                    <a:pt x="3876" y="7"/>
                  </a:cubicBezTo>
                  <a:cubicBezTo>
                    <a:pt x="3356" y="208"/>
                    <a:pt x="3397" y="931"/>
                    <a:pt x="3931" y="1096"/>
                  </a:cubicBezTo>
                  <a:cubicBezTo>
                    <a:pt x="6250" y="1812"/>
                    <a:pt x="8158" y="3459"/>
                    <a:pt x="8158" y="3459"/>
                  </a:cubicBezTo>
                  <a:cubicBezTo>
                    <a:pt x="6300" y="2721"/>
                    <a:pt x="3600" y="2118"/>
                    <a:pt x="1288" y="1993"/>
                  </a:cubicBezTo>
                  <a:cubicBezTo>
                    <a:pt x="1146" y="2157"/>
                    <a:pt x="1038" y="2320"/>
                    <a:pt x="955" y="2490"/>
                  </a:cubicBezTo>
                  <a:cubicBezTo>
                    <a:pt x="754" y="2905"/>
                    <a:pt x="1022" y="3390"/>
                    <a:pt x="1495" y="3457"/>
                  </a:cubicBezTo>
                  <a:cubicBezTo>
                    <a:pt x="2946" y="3661"/>
                    <a:pt x="5295" y="4184"/>
                    <a:pt x="7804" y="5523"/>
                  </a:cubicBezTo>
                  <a:cubicBezTo>
                    <a:pt x="7804" y="5523"/>
                    <a:pt x="5681" y="4977"/>
                    <a:pt x="3207" y="4977"/>
                  </a:cubicBezTo>
                  <a:cubicBezTo>
                    <a:pt x="2171" y="4977"/>
                    <a:pt x="1074" y="5073"/>
                    <a:pt x="46" y="5344"/>
                  </a:cubicBezTo>
                  <a:cubicBezTo>
                    <a:pt x="16" y="5558"/>
                    <a:pt x="1" y="5764"/>
                    <a:pt x="4" y="5958"/>
                  </a:cubicBezTo>
                  <a:lnTo>
                    <a:pt x="5" y="5968"/>
                  </a:lnTo>
                  <a:cubicBezTo>
                    <a:pt x="15" y="6428"/>
                    <a:pt x="409" y="6781"/>
                    <a:pt x="874" y="6781"/>
                  </a:cubicBezTo>
                  <a:cubicBezTo>
                    <a:pt x="916" y="6781"/>
                    <a:pt x="959" y="6778"/>
                    <a:pt x="1002" y="6772"/>
                  </a:cubicBezTo>
                  <a:cubicBezTo>
                    <a:pt x="1835" y="6657"/>
                    <a:pt x="2613" y="6612"/>
                    <a:pt x="3323" y="6612"/>
                  </a:cubicBezTo>
                  <a:cubicBezTo>
                    <a:pt x="5963" y="6612"/>
                    <a:pt x="7654" y="7238"/>
                    <a:pt x="7654" y="7238"/>
                  </a:cubicBezTo>
                  <a:cubicBezTo>
                    <a:pt x="7478" y="7232"/>
                    <a:pt x="7305" y="7229"/>
                    <a:pt x="7134" y="7229"/>
                  </a:cubicBezTo>
                  <a:cubicBezTo>
                    <a:pt x="3945" y="7229"/>
                    <a:pt x="1749" y="8163"/>
                    <a:pt x="855" y="8626"/>
                  </a:cubicBezTo>
                  <a:cubicBezTo>
                    <a:pt x="912" y="8725"/>
                    <a:pt x="968" y="8820"/>
                    <a:pt x="1023" y="8909"/>
                  </a:cubicBezTo>
                  <a:cubicBezTo>
                    <a:pt x="1244" y="9268"/>
                    <a:pt x="1643" y="9479"/>
                    <a:pt x="2060" y="9479"/>
                  </a:cubicBezTo>
                  <a:cubicBezTo>
                    <a:pt x="2185" y="9479"/>
                    <a:pt x="2312" y="9460"/>
                    <a:pt x="2435" y="9420"/>
                  </a:cubicBezTo>
                  <a:cubicBezTo>
                    <a:pt x="3842" y="8967"/>
                    <a:pt x="5188" y="8808"/>
                    <a:pt x="6388" y="8808"/>
                  </a:cubicBezTo>
                  <a:cubicBezTo>
                    <a:pt x="9262" y="8808"/>
                    <a:pt x="11291" y="9725"/>
                    <a:pt x="11291" y="9725"/>
                  </a:cubicBezTo>
                  <a:cubicBezTo>
                    <a:pt x="10384" y="10422"/>
                    <a:pt x="9002" y="10569"/>
                    <a:pt x="8041" y="10575"/>
                  </a:cubicBezTo>
                  <a:cubicBezTo>
                    <a:pt x="7384" y="10580"/>
                    <a:pt x="6811" y="11003"/>
                    <a:pt x="6635" y="11611"/>
                  </a:cubicBezTo>
                  <a:lnTo>
                    <a:pt x="6572" y="11826"/>
                  </a:lnTo>
                  <a:cubicBezTo>
                    <a:pt x="7962" y="12186"/>
                    <a:pt x="9178" y="12328"/>
                    <a:pt x="10231" y="12328"/>
                  </a:cubicBezTo>
                  <a:cubicBezTo>
                    <a:pt x="14155" y="12328"/>
                    <a:pt x="15820" y="10356"/>
                    <a:pt x="15820" y="10356"/>
                  </a:cubicBezTo>
                  <a:lnTo>
                    <a:pt x="21936" y="11247"/>
                  </a:lnTo>
                  <a:lnTo>
                    <a:pt x="21936" y="4401"/>
                  </a:lnTo>
                  <a:lnTo>
                    <a:pt x="16337" y="4437"/>
                  </a:lnTo>
                  <a:lnTo>
                    <a:pt x="16337" y="4438"/>
                  </a:lnTo>
                  <a:cubicBezTo>
                    <a:pt x="14497" y="3279"/>
                    <a:pt x="11272" y="2154"/>
                    <a:pt x="8666" y="1666"/>
                  </a:cubicBezTo>
                  <a:cubicBezTo>
                    <a:pt x="6119" y="363"/>
                    <a:pt x="3892" y="0"/>
                    <a:pt x="3892" y="0"/>
                  </a:cubicBezTo>
                  <a:close/>
                </a:path>
              </a:pathLst>
            </a:custGeom>
            <a:solidFill>
              <a:srgbClr val="BA9DC0">
                <a:alpha val="7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7727160" y="3652640"/>
              <a:ext cx="1460068" cy="1110253"/>
            </a:xfrm>
            <a:custGeom>
              <a:avLst/>
              <a:gdLst/>
              <a:ahLst/>
              <a:cxnLst/>
              <a:rect l="l" t="t" r="r" b="b"/>
              <a:pathLst>
                <a:path w="32464" h="26314" extrusionOk="0">
                  <a:moveTo>
                    <a:pt x="9363" y="0"/>
                  </a:moveTo>
                  <a:lnTo>
                    <a:pt x="9363" y="0"/>
                  </a:lnTo>
                  <a:cubicBezTo>
                    <a:pt x="8834" y="1140"/>
                    <a:pt x="9815" y="1865"/>
                    <a:pt x="10533" y="2281"/>
                  </a:cubicBezTo>
                  <a:cubicBezTo>
                    <a:pt x="11250" y="2698"/>
                    <a:pt x="11929" y="3332"/>
                    <a:pt x="11401" y="3604"/>
                  </a:cubicBezTo>
                  <a:cubicBezTo>
                    <a:pt x="11354" y="3628"/>
                    <a:pt x="11286" y="3639"/>
                    <a:pt x="11201" y="3639"/>
                  </a:cubicBezTo>
                  <a:cubicBezTo>
                    <a:pt x="10326" y="3639"/>
                    <a:pt x="7606" y="2473"/>
                    <a:pt x="6437" y="2209"/>
                  </a:cubicBezTo>
                  <a:cubicBezTo>
                    <a:pt x="6035" y="2119"/>
                    <a:pt x="5685" y="2081"/>
                    <a:pt x="5366" y="2081"/>
                  </a:cubicBezTo>
                  <a:cubicBezTo>
                    <a:pt x="4667" y="2081"/>
                    <a:pt x="4117" y="2262"/>
                    <a:pt x="3499" y="2456"/>
                  </a:cubicBezTo>
                  <a:cubicBezTo>
                    <a:pt x="2658" y="2722"/>
                    <a:pt x="1410" y="3132"/>
                    <a:pt x="1410" y="3132"/>
                  </a:cubicBezTo>
                  <a:cubicBezTo>
                    <a:pt x="1475" y="3748"/>
                    <a:pt x="2151" y="3928"/>
                    <a:pt x="2920" y="3928"/>
                  </a:cubicBezTo>
                  <a:cubicBezTo>
                    <a:pt x="4009" y="3928"/>
                    <a:pt x="5286" y="3567"/>
                    <a:pt x="5286" y="3567"/>
                  </a:cubicBezTo>
                  <a:lnTo>
                    <a:pt x="8683" y="5499"/>
                  </a:lnTo>
                  <a:cubicBezTo>
                    <a:pt x="7954" y="5231"/>
                    <a:pt x="5669" y="4806"/>
                    <a:pt x="4076" y="4806"/>
                  </a:cubicBezTo>
                  <a:cubicBezTo>
                    <a:pt x="3800" y="4806"/>
                    <a:pt x="3545" y="4818"/>
                    <a:pt x="3322" y="4847"/>
                  </a:cubicBezTo>
                  <a:cubicBezTo>
                    <a:pt x="1813" y="5040"/>
                    <a:pt x="1" y="5523"/>
                    <a:pt x="1" y="5523"/>
                  </a:cubicBezTo>
                  <a:cubicBezTo>
                    <a:pt x="199" y="6319"/>
                    <a:pt x="1092" y="6532"/>
                    <a:pt x="1991" y="6532"/>
                  </a:cubicBezTo>
                  <a:cubicBezTo>
                    <a:pt x="3030" y="6532"/>
                    <a:pt x="4078" y="6248"/>
                    <a:pt x="4078" y="6248"/>
                  </a:cubicBezTo>
                  <a:lnTo>
                    <a:pt x="8104" y="7407"/>
                  </a:lnTo>
                  <a:cubicBezTo>
                    <a:pt x="8104" y="7407"/>
                    <a:pt x="7671" y="7393"/>
                    <a:pt x="7044" y="7393"/>
                  </a:cubicBezTo>
                  <a:cubicBezTo>
                    <a:pt x="6215" y="7393"/>
                    <a:pt x="5048" y="7417"/>
                    <a:pt x="4103" y="7527"/>
                  </a:cubicBezTo>
                  <a:cubicBezTo>
                    <a:pt x="2442" y="7720"/>
                    <a:pt x="605" y="8807"/>
                    <a:pt x="605" y="8807"/>
                  </a:cubicBezTo>
                  <a:cubicBezTo>
                    <a:pt x="811" y="9254"/>
                    <a:pt x="1289" y="9398"/>
                    <a:pt x="1819" y="9398"/>
                  </a:cubicBezTo>
                  <a:cubicBezTo>
                    <a:pt x="2776" y="9398"/>
                    <a:pt x="3902" y="8928"/>
                    <a:pt x="3902" y="8928"/>
                  </a:cubicBezTo>
                  <a:lnTo>
                    <a:pt x="7777" y="9653"/>
                  </a:lnTo>
                  <a:cubicBezTo>
                    <a:pt x="7777" y="9653"/>
                    <a:pt x="5763" y="9653"/>
                    <a:pt x="4635" y="9990"/>
                  </a:cubicBezTo>
                  <a:cubicBezTo>
                    <a:pt x="3581" y="10306"/>
                    <a:pt x="2303" y="11142"/>
                    <a:pt x="2303" y="11142"/>
                  </a:cubicBezTo>
                  <a:cubicBezTo>
                    <a:pt x="2417" y="11381"/>
                    <a:pt x="2713" y="11465"/>
                    <a:pt x="3074" y="11465"/>
                  </a:cubicBezTo>
                  <a:cubicBezTo>
                    <a:pt x="3917" y="11465"/>
                    <a:pt x="5109" y="11005"/>
                    <a:pt x="5109" y="11005"/>
                  </a:cubicBezTo>
                  <a:cubicBezTo>
                    <a:pt x="5109" y="11005"/>
                    <a:pt x="7903" y="11149"/>
                    <a:pt x="10042" y="12260"/>
                  </a:cubicBezTo>
                  <a:cubicBezTo>
                    <a:pt x="12044" y="13300"/>
                    <a:pt x="15780" y="13709"/>
                    <a:pt x="15780" y="13709"/>
                  </a:cubicBezTo>
                  <a:lnTo>
                    <a:pt x="32087" y="26314"/>
                  </a:lnTo>
                  <a:lnTo>
                    <a:pt x="32463" y="13130"/>
                  </a:lnTo>
                  <a:lnTo>
                    <a:pt x="17779" y="8132"/>
                  </a:lnTo>
                  <a:cubicBezTo>
                    <a:pt x="17779" y="8132"/>
                    <a:pt x="14760" y="3459"/>
                    <a:pt x="13552" y="2553"/>
                  </a:cubicBezTo>
                  <a:cubicBezTo>
                    <a:pt x="12345" y="1648"/>
                    <a:pt x="9363" y="0"/>
                    <a:pt x="9363" y="0"/>
                  </a:cubicBezTo>
                  <a:close/>
                </a:path>
              </a:pathLst>
            </a:custGeom>
            <a:solidFill>
              <a:srgbClr val="BA9DC0">
                <a:alpha val="7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41;p3"/>
          <p:cNvSpPr/>
          <p:nvPr/>
        </p:nvSpPr>
        <p:spPr>
          <a:xfrm rot="5400000">
            <a:off x="2280237" y="1981537"/>
            <a:ext cx="919474" cy="5512752"/>
          </a:xfrm>
          <a:custGeom>
            <a:avLst/>
            <a:gdLst/>
            <a:ahLst/>
            <a:cxnLst/>
            <a:rect l="l" t="t" r="r" b="b"/>
            <a:pathLst>
              <a:path w="22748" h="46966" extrusionOk="0">
                <a:moveTo>
                  <a:pt x="22747" y="0"/>
                </a:moveTo>
                <a:cubicBezTo>
                  <a:pt x="21523" y="592"/>
                  <a:pt x="20397" y="1400"/>
                  <a:pt x="19633" y="2060"/>
                </a:cubicBezTo>
                <a:cubicBezTo>
                  <a:pt x="15972" y="5210"/>
                  <a:pt x="13544" y="10055"/>
                  <a:pt x="14167" y="14843"/>
                </a:cubicBezTo>
                <a:cubicBezTo>
                  <a:pt x="14403" y="16658"/>
                  <a:pt x="15057" y="18490"/>
                  <a:pt x="14648" y="20274"/>
                </a:cubicBezTo>
                <a:cubicBezTo>
                  <a:pt x="14168" y="22366"/>
                  <a:pt x="12333" y="23870"/>
                  <a:pt x="10435" y="24869"/>
                </a:cubicBezTo>
                <a:cubicBezTo>
                  <a:pt x="8536" y="25872"/>
                  <a:pt x="6449" y="26550"/>
                  <a:pt x="4741" y="27847"/>
                </a:cubicBezTo>
                <a:cubicBezTo>
                  <a:pt x="1268" y="30481"/>
                  <a:pt x="1" y="35357"/>
                  <a:pt x="878" y="39625"/>
                </a:cubicBezTo>
                <a:cubicBezTo>
                  <a:pt x="1432" y="42314"/>
                  <a:pt x="2714" y="44777"/>
                  <a:pt x="4392" y="46965"/>
                </a:cubicBezTo>
                <a:lnTo>
                  <a:pt x="22747" y="46965"/>
                </a:lnTo>
                <a:lnTo>
                  <a:pt x="227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rot="10800000" flipH="1">
            <a:off x="0" y="-7163"/>
            <a:ext cx="1859537" cy="1838323"/>
          </a:xfrm>
          <a:custGeom>
            <a:avLst/>
            <a:gdLst/>
            <a:ahLst/>
            <a:cxnLst/>
            <a:rect l="l" t="t" r="r" b="b"/>
            <a:pathLst>
              <a:path w="12913" h="13473" extrusionOk="0">
                <a:moveTo>
                  <a:pt x="2972" y="1"/>
                </a:moveTo>
                <a:cubicBezTo>
                  <a:pt x="2009" y="1"/>
                  <a:pt x="921" y="564"/>
                  <a:pt x="0" y="1143"/>
                </a:cubicBezTo>
                <a:lnTo>
                  <a:pt x="0" y="13472"/>
                </a:lnTo>
                <a:lnTo>
                  <a:pt x="12913" y="13472"/>
                </a:lnTo>
                <a:cubicBezTo>
                  <a:pt x="12734" y="11668"/>
                  <a:pt x="12203" y="8910"/>
                  <a:pt x="10377" y="8800"/>
                </a:cubicBezTo>
                <a:cubicBezTo>
                  <a:pt x="10334" y="8798"/>
                  <a:pt x="10291" y="8797"/>
                  <a:pt x="10248" y="8797"/>
                </a:cubicBezTo>
                <a:cubicBezTo>
                  <a:pt x="8678" y="8797"/>
                  <a:pt x="7728" y="10533"/>
                  <a:pt x="6395" y="11189"/>
                </a:cubicBezTo>
                <a:cubicBezTo>
                  <a:pt x="6020" y="11374"/>
                  <a:pt x="5649" y="11469"/>
                  <a:pt x="5308" y="11469"/>
                </a:cubicBezTo>
                <a:cubicBezTo>
                  <a:pt x="4318" y="11469"/>
                  <a:pt x="3584" y="10662"/>
                  <a:pt x="3774" y="8872"/>
                </a:cubicBezTo>
                <a:cubicBezTo>
                  <a:pt x="4323" y="3664"/>
                  <a:pt x="5609" y="2194"/>
                  <a:pt x="4564" y="800"/>
                </a:cubicBezTo>
                <a:cubicBezTo>
                  <a:pt x="4130" y="222"/>
                  <a:pt x="3576" y="1"/>
                  <a:pt x="29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rot="10800000">
            <a:off x="7765012" y="3597891"/>
            <a:ext cx="1583813" cy="1604384"/>
          </a:xfrm>
          <a:custGeom>
            <a:avLst/>
            <a:gdLst/>
            <a:ahLst/>
            <a:cxnLst/>
            <a:rect l="l" t="t" r="r" b="b"/>
            <a:pathLst>
              <a:path w="41074" h="27562" extrusionOk="0">
                <a:moveTo>
                  <a:pt x="1" y="0"/>
                </a:moveTo>
                <a:lnTo>
                  <a:pt x="1" y="27561"/>
                </a:lnTo>
                <a:cubicBezTo>
                  <a:pt x="655" y="26438"/>
                  <a:pt x="1476" y="25432"/>
                  <a:pt x="2545" y="24703"/>
                </a:cubicBezTo>
                <a:cubicBezTo>
                  <a:pt x="6677" y="21884"/>
                  <a:pt x="12793" y="24173"/>
                  <a:pt x="16983" y="21441"/>
                </a:cubicBezTo>
                <a:cubicBezTo>
                  <a:pt x="19596" y="19738"/>
                  <a:pt x="20750" y="16496"/>
                  <a:pt x="21219" y="13412"/>
                </a:cubicBezTo>
                <a:cubicBezTo>
                  <a:pt x="21413" y="12141"/>
                  <a:pt x="21525" y="10839"/>
                  <a:pt x="21972" y="9633"/>
                </a:cubicBezTo>
                <a:cubicBezTo>
                  <a:pt x="22975" y="6934"/>
                  <a:pt x="25760" y="5003"/>
                  <a:pt x="28637" y="5003"/>
                </a:cubicBezTo>
                <a:cubicBezTo>
                  <a:pt x="28653" y="5003"/>
                  <a:pt x="28669" y="5003"/>
                  <a:pt x="28685" y="5004"/>
                </a:cubicBezTo>
                <a:cubicBezTo>
                  <a:pt x="30877" y="5021"/>
                  <a:pt x="33004" y="6049"/>
                  <a:pt x="35169" y="6049"/>
                </a:cubicBezTo>
                <a:cubicBezTo>
                  <a:pt x="35425" y="6049"/>
                  <a:pt x="35682" y="6035"/>
                  <a:pt x="35939" y="6003"/>
                </a:cubicBezTo>
                <a:lnTo>
                  <a:pt x="35938" y="6003"/>
                </a:lnTo>
                <a:cubicBezTo>
                  <a:pt x="38770" y="5651"/>
                  <a:pt x="41073" y="2863"/>
                  <a:pt x="40887" y="15"/>
                </a:cubicBezTo>
                <a:lnTo>
                  <a:pt x="408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flipH="1">
            <a:off x="7934466" y="4320242"/>
            <a:ext cx="506137" cy="334876"/>
          </a:xfrm>
          <a:custGeom>
            <a:avLst/>
            <a:gdLst/>
            <a:ahLst/>
            <a:cxnLst/>
            <a:rect l="l" t="t" r="r" b="b"/>
            <a:pathLst>
              <a:path w="9732" h="6439" extrusionOk="0">
                <a:moveTo>
                  <a:pt x="5028" y="0"/>
                </a:moveTo>
                <a:cubicBezTo>
                  <a:pt x="3634" y="0"/>
                  <a:pt x="2218" y="594"/>
                  <a:pt x="1493" y="1933"/>
                </a:cubicBezTo>
                <a:cubicBezTo>
                  <a:pt x="0" y="4686"/>
                  <a:pt x="2410" y="6438"/>
                  <a:pt x="4849" y="6438"/>
                </a:cubicBezTo>
                <a:cubicBezTo>
                  <a:pt x="6283" y="6438"/>
                  <a:pt x="7728" y="5832"/>
                  <a:pt x="8396" y="4468"/>
                </a:cubicBezTo>
                <a:cubicBezTo>
                  <a:pt x="9731" y="1741"/>
                  <a:pt x="7413"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 name="Google Shape;45;p3"/>
          <p:cNvGrpSpPr/>
          <p:nvPr/>
        </p:nvGrpSpPr>
        <p:grpSpPr>
          <a:xfrm flipH="1">
            <a:off x="1232151" y="331132"/>
            <a:ext cx="2081450" cy="1161743"/>
            <a:chOff x="5842102" y="324157"/>
            <a:chExt cx="2081450" cy="1161743"/>
          </a:xfrm>
        </p:grpSpPr>
        <p:sp>
          <p:nvSpPr>
            <p:cNvPr id="46" name="Google Shape;46;p3"/>
            <p:cNvSpPr/>
            <p:nvPr/>
          </p:nvSpPr>
          <p:spPr>
            <a:xfrm>
              <a:off x="6820735" y="810324"/>
              <a:ext cx="253633" cy="189181"/>
            </a:xfrm>
            <a:custGeom>
              <a:avLst/>
              <a:gdLst/>
              <a:ahLst/>
              <a:cxnLst/>
              <a:rect l="l" t="t" r="r" b="b"/>
              <a:pathLst>
                <a:path w="6564" h="4896" fill="none" extrusionOk="0">
                  <a:moveTo>
                    <a:pt x="6563" y="0"/>
                  </a:moveTo>
                  <a:cubicBezTo>
                    <a:pt x="6563" y="0"/>
                    <a:pt x="4949" y="2400"/>
                    <a:pt x="0" y="4895"/>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6861887" y="820525"/>
              <a:ext cx="155835" cy="263177"/>
            </a:xfrm>
            <a:custGeom>
              <a:avLst/>
              <a:gdLst/>
              <a:ahLst/>
              <a:cxnLst/>
              <a:rect l="l" t="t" r="r" b="b"/>
              <a:pathLst>
                <a:path w="4033" h="6811" fill="none" extrusionOk="0">
                  <a:moveTo>
                    <a:pt x="4032" y="6811"/>
                  </a:moveTo>
                  <a:cubicBezTo>
                    <a:pt x="4032" y="6811"/>
                    <a:pt x="3690" y="3168"/>
                    <a:pt x="0"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045234" y="687821"/>
              <a:ext cx="69243" cy="69204"/>
            </a:xfrm>
            <a:custGeom>
              <a:avLst/>
              <a:gdLst/>
              <a:ahLst/>
              <a:cxnLst/>
              <a:rect l="l" t="t" r="r" b="b"/>
              <a:pathLst>
                <a:path w="1792" h="1791" fill="none" extrusionOk="0">
                  <a:moveTo>
                    <a:pt x="896" y="1791"/>
                  </a:moveTo>
                  <a:cubicBezTo>
                    <a:pt x="1390" y="1791"/>
                    <a:pt x="1792" y="1390"/>
                    <a:pt x="1792" y="895"/>
                  </a:cubicBezTo>
                  <a:cubicBezTo>
                    <a:pt x="1792" y="401"/>
                    <a:pt x="1390" y="0"/>
                    <a:pt x="896" y="0"/>
                  </a:cubicBezTo>
                  <a:cubicBezTo>
                    <a:pt x="401" y="0"/>
                    <a:pt x="1" y="401"/>
                    <a:pt x="1" y="895"/>
                  </a:cubicBezTo>
                  <a:cubicBezTo>
                    <a:pt x="1" y="1390"/>
                    <a:pt x="401" y="1791"/>
                    <a:pt x="896" y="179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6572088" y="324157"/>
              <a:ext cx="69243" cy="69204"/>
            </a:xfrm>
            <a:custGeom>
              <a:avLst/>
              <a:gdLst/>
              <a:ahLst/>
              <a:cxnLst/>
              <a:rect l="l" t="t" r="r" b="b"/>
              <a:pathLst>
                <a:path w="1792" h="1791" fill="none" extrusionOk="0">
                  <a:moveTo>
                    <a:pt x="1791" y="896"/>
                  </a:moveTo>
                  <a:cubicBezTo>
                    <a:pt x="1791" y="1391"/>
                    <a:pt x="1391" y="1791"/>
                    <a:pt x="896" y="1791"/>
                  </a:cubicBezTo>
                  <a:cubicBezTo>
                    <a:pt x="402" y="1791"/>
                    <a:pt x="1" y="1391"/>
                    <a:pt x="1" y="896"/>
                  </a:cubicBezTo>
                  <a:cubicBezTo>
                    <a:pt x="1" y="402"/>
                    <a:pt x="402" y="0"/>
                    <a:pt x="896" y="0"/>
                  </a:cubicBezTo>
                  <a:cubicBezTo>
                    <a:pt x="1391" y="0"/>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7355782" y="1147264"/>
              <a:ext cx="39" cy="39"/>
            </a:xfrm>
            <a:custGeom>
              <a:avLst/>
              <a:gdLst/>
              <a:ahLst/>
              <a:cxnLst/>
              <a:rect l="l" t="t" r="r" b="b"/>
              <a:pathLst>
                <a:path w="1" h="1" fill="none" extrusionOk="0">
                  <a:moveTo>
                    <a:pt x="1" y="0"/>
                  </a:moveTo>
                  <a:lnTo>
                    <a:pt x="1"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5842102" y="324157"/>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7074329" y="462526"/>
              <a:ext cx="39" cy="39"/>
            </a:xfrm>
            <a:custGeom>
              <a:avLst/>
              <a:gdLst/>
              <a:ahLst/>
              <a:cxnLst/>
              <a:rect l="l" t="t" r="r" b="b"/>
              <a:pathLst>
                <a:path w="1" h="1" fill="none" extrusionOk="0">
                  <a:moveTo>
                    <a:pt x="0" y="1"/>
                  </a:moveTo>
                  <a:lnTo>
                    <a:pt x="0" y="1"/>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7854309" y="1416696"/>
              <a:ext cx="69243" cy="69204"/>
            </a:xfrm>
            <a:custGeom>
              <a:avLst/>
              <a:gdLst/>
              <a:ahLst/>
              <a:cxnLst/>
              <a:rect l="l" t="t" r="r" b="b"/>
              <a:pathLst>
                <a:path w="1792" h="1791" fill="none" extrusionOk="0">
                  <a:moveTo>
                    <a:pt x="896" y="1791"/>
                  </a:moveTo>
                  <a:cubicBezTo>
                    <a:pt x="1390" y="1791"/>
                    <a:pt x="1792" y="1390"/>
                    <a:pt x="1792" y="895"/>
                  </a:cubicBezTo>
                  <a:cubicBezTo>
                    <a:pt x="1792" y="401"/>
                    <a:pt x="1390" y="0"/>
                    <a:pt x="896" y="0"/>
                  </a:cubicBezTo>
                  <a:cubicBezTo>
                    <a:pt x="401" y="0"/>
                    <a:pt x="1" y="401"/>
                    <a:pt x="1" y="895"/>
                  </a:cubicBezTo>
                  <a:cubicBezTo>
                    <a:pt x="1" y="1390"/>
                    <a:pt x="401" y="1791"/>
                    <a:pt x="896" y="179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4" name="Google Shape;54;p3"/>
          <p:cNvPicPr preferRelativeResize="0"/>
          <p:nvPr/>
        </p:nvPicPr>
        <p:blipFill>
          <a:blip r:embed="rId2">
            <a:alphaModFix amt="43000"/>
          </a:blip>
          <a:stretch>
            <a:fillRect/>
          </a:stretch>
        </p:blipFill>
        <p:spPr>
          <a:xfrm flipH="1">
            <a:off x="-1" y="-174376"/>
            <a:ext cx="9144003" cy="5143501"/>
          </a:xfrm>
          <a:prstGeom prst="rect">
            <a:avLst/>
          </a:prstGeom>
          <a:noFill/>
          <a:ln>
            <a:noFill/>
          </a:ln>
        </p:spPr>
      </p:pic>
      <p:sp>
        <p:nvSpPr>
          <p:cNvPr id="55" name="Google Shape;55;p3"/>
          <p:cNvSpPr/>
          <p:nvPr/>
        </p:nvSpPr>
        <p:spPr>
          <a:xfrm rot="-4318486" flipH="1">
            <a:off x="755212" y="610722"/>
            <a:ext cx="489414" cy="474814"/>
          </a:xfrm>
          <a:custGeom>
            <a:avLst/>
            <a:gdLst/>
            <a:ahLst/>
            <a:cxnLst/>
            <a:rect l="l" t="t" r="r" b="b"/>
            <a:pathLst>
              <a:path w="10515" h="10202" extrusionOk="0">
                <a:moveTo>
                  <a:pt x="3172" y="1"/>
                </a:moveTo>
                <a:cubicBezTo>
                  <a:pt x="1846" y="1"/>
                  <a:pt x="85" y="552"/>
                  <a:pt x="52" y="1864"/>
                </a:cubicBezTo>
                <a:cubicBezTo>
                  <a:pt x="1" y="3890"/>
                  <a:pt x="3361" y="3181"/>
                  <a:pt x="4440" y="4086"/>
                </a:cubicBezTo>
                <a:cubicBezTo>
                  <a:pt x="5988" y="5385"/>
                  <a:pt x="4594" y="8361"/>
                  <a:pt x="6091" y="9717"/>
                </a:cubicBezTo>
                <a:cubicBezTo>
                  <a:pt x="6457" y="10048"/>
                  <a:pt x="6899" y="10201"/>
                  <a:pt x="7348" y="10201"/>
                </a:cubicBezTo>
                <a:cubicBezTo>
                  <a:pt x="8885" y="10201"/>
                  <a:pt x="10514" y="8406"/>
                  <a:pt x="9531" y="5812"/>
                </a:cubicBezTo>
                <a:cubicBezTo>
                  <a:pt x="8906" y="4162"/>
                  <a:pt x="6140" y="822"/>
                  <a:pt x="4174" y="140"/>
                </a:cubicBezTo>
                <a:lnTo>
                  <a:pt x="4174" y="139"/>
                </a:lnTo>
                <a:cubicBezTo>
                  <a:pt x="3914" y="48"/>
                  <a:pt x="3562" y="1"/>
                  <a:pt x="3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flipH="1">
            <a:off x="8295033" y="4026538"/>
            <a:ext cx="145569" cy="120813"/>
          </a:xfrm>
          <a:custGeom>
            <a:avLst/>
            <a:gdLst/>
            <a:ahLst/>
            <a:cxnLst/>
            <a:rect l="l" t="t" r="r" b="b"/>
            <a:pathLst>
              <a:path w="2799" h="2323" extrusionOk="0">
                <a:moveTo>
                  <a:pt x="1815" y="1"/>
                </a:moveTo>
                <a:cubicBezTo>
                  <a:pt x="1637" y="1"/>
                  <a:pt x="1426" y="84"/>
                  <a:pt x="1184" y="280"/>
                </a:cubicBezTo>
                <a:cubicBezTo>
                  <a:pt x="0" y="1241"/>
                  <a:pt x="1131" y="2322"/>
                  <a:pt x="1857" y="2322"/>
                </a:cubicBezTo>
                <a:cubicBezTo>
                  <a:pt x="1941" y="2322"/>
                  <a:pt x="2019" y="2308"/>
                  <a:pt x="2088" y="2277"/>
                </a:cubicBezTo>
                <a:cubicBezTo>
                  <a:pt x="2798" y="1960"/>
                  <a:pt x="2685" y="1"/>
                  <a:pt x="18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txBox="1">
            <a:spLocks noGrp="1"/>
          </p:cNvSpPr>
          <p:nvPr>
            <p:ph type="title"/>
          </p:nvPr>
        </p:nvSpPr>
        <p:spPr>
          <a:xfrm>
            <a:off x="1555950" y="2677021"/>
            <a:ext cx="6032100" cy="9195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49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58" name="Google Shape;58;p3"/>
          <p:cNvSpPr txBox="1">
            <a:spLocks noGrp="1"/>
          </p:cNvSpPr>
          <p:nvPr>
            <p:ph type="title" idx="2" hasCustomPrompt="1"/>
          </p:nvPr>
        </p:nvSpPr>
        <p:spPr>
          <a:xfrm>
            <a:off x="3246150" y="1401907"/>
            <a:ext cx="26517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500">
                <a:latin typeface="Montserrat Black"/>
                <a:ea typeface="Montserrat Black"/>
                <a:cs typeface="Montserrat Black"/>
                <a:sym typeface="Montserrat Black"/>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59" name="Google Shape;59;p3"/>
          <p:cNvSpPr txBox="1">
            <a:spLocks noGrp="1"/>
          </p:cNvSpPr>
          <p:nvPr>
            <p:ph type="subTitle" idx="1"/>
          </p:nvPr>
        </p:nvSpPr>
        <p:spPr>
          <a:xfrm>
            <a:off x="2391900" y="3630996"/>
            <a:ext cx="4360200" cy="46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8"/>
        <p:cNvGrpSpPr/>
        <p:nvPr/>
      </p:nvGrpSpPr>
      <p:grpSpPr>
        <a:xfrm>
          <a:off x="0" y="0"/>
          <a:ext cx="0" cy="0"/>
          <a:chOff x="0" y="0"/>
          <a:chExt cx="0" cy="0"/>
        </a:xfrm>
      </p:grpSpPr>
      <p:sp>
        <p:nvSpPr>
          <p:cNvPr id="109" name="Google Shape;109;p7"/>
          <p:cNvSpPr/>
          <p:nvPr/>
        </p:nvSpPr>
        <p:spPr>
          <a:xfrm rot="10800000">
            <a:off x="7765012" y="3597891"/>
            <a:ext cx="1583813" cy="1604384"/>
          </a:xfrm>
          <a:custGeom>
            <a:avLst/>
            <a:gdLst/>
            <a:ahLst/>
            <a:cxnLst/>
            <a:rect l="l" t="t" r="r" b="b"/>
            <a:pathLst>
              <a:path w="41074" h="27562" extrusionOk="0">
                <a:moveTo>
                  <a:pt x="1" y="0"/>
                </a:moveTo>
                <a:lnTo>
                  <a:pt x="1" y="27561"/>
                </a:lnTo>
                <a:cubicBezTo>
                  <a:pt x="655" y="26438"/>
                  <a:pt x="1476" y="25432"/>
                  <a:pt x="2545" y="24703"/>
                </a:cubicBezTo>
                <a:cubicBezTo>
                  <a:pt x="6677" y="21884"/>
                  <a:pt x="12793" y="24173"/>
                  <a:pt x="16983" y="21441"/>
                </a:cubicBezTo>
                <a:cubicBezTo>
                  <a:pt x="19596" y="19738"/>
                  <a:pt x="20750" y="16496"/>
                  <a:pt x="21219" y="13412"/>
                </a:cubicBezTo>
                <a:cubicBezTo>
                  <a:pt x="21413" y="12141"/>
                  <a:pt x="21525" y="10839"/>
                  <a:pt x="21972" y="9633"/>
                </a:cubicBezTo>
                <a:cubicBezTo>
                  <a:pt x="22975" y="6934"/>
                  <a:pt x="25760" y="5003"/>
                  <a:pt x="28637" y="5003"/>
                </a:cubicBezTo>
                <a:cubicBezTo>
                  <a:pt x="28653" y="5003"/>
                  <a:pt x="28669" y="5003"/>
                  <a:pt x="28685" y="5004"/>
                </a:cubicBezTo>
                <a:cubicBezTo>
                  <a:pt x="30877" y="5021"/>
                  <a:pt x="33004" y="6049"/>
                  <a:pt x="35169" y="6049"/>
                </a:cubicBezTo>
                <a:cubicBezTo>
                  <a:pt x="35425" y="6049"/>
                  <a:pt x="35682" y="6035"/>
                  <a:pt x="35939" y="6003"/>
                </a:cubicBezTo>
                <a:lnTo>
                  <a:pt x="35938" y="6003"/>
                </a:lnTo>
                <a:cubicBezTo>
                  <a:pt x="38770" y="5651"/>
                  <a:pt x="41073" y="2863"/>
                  <a:pt x="40887" y="15"/>
                </a:cubicBezTo>
                <a:lnTo>
                  <a:pt x="408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7"/>
          <p:cNvSpPr/>
          <p:nvPr/>
        </p:nvSpPr>
        <p:spPr>
          <a:xfrm flipH="1">
            <a:off x="7934466" y="4320242"/>
            <a:ext cx="506137" cy="334876"/>
          </a:xfrm>
          <a:custGeom>
            <a:avLst/>
            <a:gdLst/>
            <a:ahLst/>
            <a:cxnLst/>
            <a:rect l="l" t="t" r="r" b="b"/>
            <a:pathLst>
              <a:path w="9732" h="6439" extrusionOk="0">
                <a:moveTo>
                  <a:pt x="5028" y="0"/>
                </a:moveTo>
                <a:cubicBezTo>
                  <a:pt x="3634" y="0"/>
                  <a:pt x="2218" y="594"/>
                  <a:pt x="1493" y="1933"/>
                </a:cubicBezTo>
                <a:cubicBezTo>
                  <a:pt x="0" y="4686"/>
                  <a:pt x="2410" y="6438"/>
                  <a:pt x="4849" y="6438"/>
                </a:cubicBezTo>
                <a:cubicBezTo>
                  <a:pt x="6283" y="6438"/>
                  <a:pt x="7728" y="5832"/>
                  <a:pt x="8396" y="4468"/>
                </a:cubicBezTo>
                <a:cubicBezTo>
                  <a:pt x="9731" y="1741"/>
                  <a:pt x="7413"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7"/>
          <p:cNvSpPr/>
          <p:nvPr/>
        </p:nvSpPr>
        <p:spPr>
          <a:xfrm flipH="1">
            <a:off x="8295033" y="4026538"/>
            <a:ext cx="145569" cy="120813"/>
          </a:xfrm>
          <a:custGeom>
            <a:avLst/>
            <a:gdLst/>
            <a:ahLst/>
            <a:cxnLst/>
            <a:rect l="l" t="t" r="r" b="b"/>
            <a:pathLst>
              <a:path w="2799" h="2323" extrusionOk="0">
                <a:moveTo>
                  <a:pt x="1815" y="1"/>
                </a:moveTo>
                <a:cubicBezTo>
                  <a:pt x="1637" y="1"/>
                  <a:pt x="1426" y="84"/>
                  <a:pt x="1184" y="280"/>
                </a:cubicBezTo>
                <a:cubicBezTo>
                  <a:pt x="0" y="1241"/>
                  <a:pt x="1131" y="2322"/>
                  <a:pt x="1857" y="2322"/>
                </a:cubicBezTo>
                <a:cubicBezTo>
                  <a:pt x="1941" y="2322"/>
                  <a:pt x="2019" y="2308"/>
                  <a:pt x="2088" y="2277"/>
                </a:cubicBezTo>
                <a:cubicBezTo>
                  <a:pt x="2798" y="1960"/>
                  <a:pt x="2685" y="1"/>
                  <a:pt x="18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7"/>
          <p:cNvSpPr txBox="1">
            <a:spLocks noGrp="1"/>
          </p:cNvSpPr>
          <p:nvPr>
            <p:ph type="title"/>
          </p:nvPr>
        </p:nvSpPr>
        <p:spPr>
          <a:xfrm>
            <a:off x="806100" y="1062900"/>
            <a:ext cx="2907600" cy="210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3" name="Google Shape;113;p7"/>
          <p:cNvSpPr txBox="1">
            <a:spLocks noGrp="1"/>
          </p:cNvSpPr>
          <p:nvPr>
            <p:ph type="subTitle" idx="1"/>
          </p:nvPr>
        </p:nvSpPr>
        <p:spPr>
          <a:xfrm>
            <a:off x="806100" y="3166200"/>
            <a:ext cx="2907600" cy="1066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4" name="Google Shape;114;p7"/>
          <p:cNvSpPr>
            <a:spLocks noGrp="1"/>
          </p:cNvSpPr>
          <p:nvPr>
            <p:ph type="pic" idx="2"/>
          </p:nvPr>
        </p:nvSpPr>
        <p:spPr>
          <a:xfrm>
            <a:off x="4601200" y="724425"/>
            <a:ext cx="3827700" cy="3827700"/>
          </a:xfrm>
          <a:prstGeom prst="ellipse">
            <a:avLst/>
          </a:prstGeom>
          <a:noFill/>
          <a:ln>
            <a:noFill/>
          </a:ln>
        </p:spPr>
      </p:sp>
      <p:sp>
        <p:nvSpPr>
          <p:cNvPr id="115" name="Google Shape;115;p7"/>
          <p:cNvSpPr/>
          <p:nvPr/>
        </p:nvSpPr>
        <p:spPr>
          <a:xfrm rot="82" flipH="1">
            <a:off x="2189527" y="-28670"/>
            <a:ext cx="2671798" cy="438237"/>
          </a:xfrm>
          <a:custGeom>
            <a:avLst/>
            <a:gdLst/>
            <a:ahLst/>
            <a:cxnLst/>
            <a:rect l="l" t="t" r="r" b="b"/>
            <a:pathLst>
              <a:path w="25490" h="11127" extrusionOk="0">
                <a:moveTo>
                  <a:pt x="1" y="0"/>
                </a:moveTo>
                <a:lnTo>
                  <a:pt x="1" y="7390"/>
                </a:lnTo>
                <a:cubicBezTo>
                  <a:pt x="481" y="7092"/>
                  <a:pt x="982" y="6965"/>
                  <a:pt x="1508" y="6965"/>
                </a:cubicBezTo>
                <a:cubicBezTo>
                  <a:pt x="4521" y="6965"/>
                  <a:pt x="8373" y="11126"/>
                  <a:pt x="14042" y="11126"/>
                </a:cubicBezTo>
                <a:cubicBezTo>
                  <a:pt x="17226" y="11126"/>
                  <a:pt x="20984" y="9813"/>
                  <a:pt x="25489" y="5713"/>
                </a:cubicBezTo>
                <a:lnTo>
                  <a:pt x="25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flipH="1">
            <a:off x="-886544" y="-28675"/>
            <a:ext cx="7401644" cy="847809"/>
          </a:xfrm>
          <a:custGeom>
            <a:avLst/>
            <a:gdLst/>
            <a:ahLst/>
            <a:cxnLst/>
            <a:rect l="l" t="t" r="r" b="b"/>
            <a:pathLst>
              <a:path w="105324" h="23383" extrusionOk="0">
                <a:moveTo>
                  <a:pt x="0" y="1"/>
                </a:moveTo>
                <a:cubicBezTo>
                  <a:pt x="3882" y="3409"/>
                  <a:pt x="8661" y="8242"/>
                  <a:pt x="19580" y="8242"/>
                </a:cubicBezTo>
                <a:cubicBezTo>
                  <a:pt x="19850" y="8242"/>
                  <a:pt x="20123" y="8239"/>
                  <a:pt x="20401" y="8233"/>
                </a:cubicBezTo>
                <a:cubicBezTo>
                  <a:pt x="26671" y="8098"/>
                  <a:pt x="32119" y="3763"/>
                  <a:pt x="38674" y="3631"/>
                </a:cubicBezTo>
                <a:cubicBezTo>
                  <a:pt x="38875" y="3627"/>
                  <a:pt x="39074" y="3625"/>
                  <a:pt x="39271" y="3625"/>
                </a:cubicBezTo>
                <a:cubicBezTo>
                  <a:pt x="56238" y="3625"/>
                  <a:pt x="62809" y="18265"/>
                  <a:pt x="77544" y="22348"/>
                </a:cubicBezTo>
                <a:cubicBezTo>
                  <a:pt x="80078" y="23050"/>
                  <a:pt x="82792" y="23382"/>
                  <a:pt x="85516" y="23382"/>
                </a:cubicBezTo>
                <a:cubicBezTo>
                  <a:pt x="93317" y="23382"/>
                  <a:pt x="101197" y="20660"/>
                  <a:pt x="105159" y="16117"/>
                </a:cubicBezTo>
                <a:lnTo>
                  <a:pt x="1053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 name="Google Shape;117;p7"/>
          <p:cNvGrpSpPr/>
          <p:nvPr/>
        </p:nvGrpSpPr>
        <p:grpSpPr>
          <a:xfrm rot="4404269" flipH="1">
            <a:off x="7571861" y="74089"/>
            <a:ext cx="1231350" cy="1444394"/>
            <a:chOff x="516362" y="3348966"/>
            <a:chExt cx="1231408" cy="1444462"/>
          </a:xfrm>
        </p:grpSpPr>
        <p:sp>
          <p:nvSpPr>
            <p:cNvPr id="118" name="Google Shape;118;p7"/>
            <p:cNvSpPr/>
            <p:nvPr/>
          </p:nvSpPr>
          <p:spPr>
            <a:xfrm rot="-9083727">
              <a:off x="566895" y="3707194"/>
              <a:ext cx="69207" cy="69245"/>
            </a:xfrm>
            <a:custGeom>
              <a:avLst/>
              <a:gdLst/>
              <a:ahLst/>
              <a:cxnLst/>
              <a:rect l="l" t="t" r="r" b="b"/>
              <a:pathLst>
                <a:path w="1791" h="1792" fill="none" extrusionOk="0">
                  <a:moveTo>
                    <a:pt x="1791" y="896"/>
                  </a:moveTo>
                  <a:cubicBezTo>
                    <a:pt x="1791" y="1391"/>
                    <a:pt x="1389" y="1792"/>
                    <a:pt x="895" y="1792"/>
                  </a:cubicBezTo>
                  <a:cubicBezTo>
                    <a:pt x="401" y="1792"/>
                    <a:pt x="0" y="1391"/>
                    <a:pt x="0" y="896"/>
                  </a:cubicBezTo>
                  <a:cubicBezTo>
                    <a:pt x="0" y="402"/>
                    <a:pt x="401" y="1"/>
                    <a:pt x="895" y="1"/>
                  </a:cubicBezTo>
                  <a:cubicBezTo>
                    <a:pt x="1389" y="1"/>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7"/>
            <p:cNvSpPr/>
            <p:nvPr/>
          </p:nvSpPr>
          <p:spPr>
            <a:xfrm rot="-8700369">
              <a:off x="1664940" y="4215538"/>
              <a:ext cx="69244" cy="69206"/>
            </a:xfrm>
            <a:custGeom>
              <a:avLst/>
              <a:gdLst/>
              <a:ahLst/>
              <a:cxnLst/>
              <a:rect l="l" t="t" r="r" b="b"/>
              <a:pathLst>
                <a:path w="1792" h="1791" fill="none" extrusionOk="0">
                  <a:moveTo>
                    <a:pt x="1791" y="896"/>
                  </a:moveTo>
                  <a:cubicBezTo>
                    <a:pt x="1791" y="1390"/>
                    <a:pt x="1390" y="1791"/>
                    <a:pt x="896" y="1791"/>
                  </a:cubicBezTo>
                  <a:cubicBezTo>
                    <a:pt x="401" y="1791"/>
                    <a:pt x="1" y="1390"/>
                    <a:pt x="1" y="896"/>
                  </a:cubicBezTo>
                  <a:cubicBezTo>
                    <a:pt x="1" y="402"/>
                    <a:pt x="401" y="0"/>
                    <a:pt x="896" y="0"/>
                  </a:cubicBezTo>
                  <a:cubicBezTo>
                    <a:pt x="1390" y="0"/>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7"/>
            <p:cNvSpPr/>
            <p:nvPr/>
          </p:nvSpPr>
          <p:spPr>
            <a:xfrm rot="-9083727">
              <a:off x="516369" y="3348973"/>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7"/>
            <p:cNvSpPr/>
            <p:nvPr/>
          </p:nvSpPr>
          <p:spPr>
            <a:xfrm rot="-8700369">
              <a:off x="1651369" y="4793382"/>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 name="Google Shape;122;p7"/>
            <p:cNvGrpSpPr/>
            <p:nvPr/>
          </p:nvGrpSpPr>
          <p:grpSpPr>
            <a:xfrm>
              <a:off x="1137010" y="3895349"/>
              <a:ext cx="253633" cy="273378"/>
              <a:chOff x="6820735" y="810324"/>
              <a:chExt cx="253633" cy="273378"/>
            </a:xfrm>
          </p:grpSpPr>
          <p:sp>
            <p:nvSpPr>
              <p:cNvPr id="123" name="Google Shape;123;p7"/>
              <p:cNvSpPr/>
              <p:nvPr/>
            </p:nvSpPr>
            <p:spPr>
              <a:xfrm>
                <a:off x="6820735" y="810324"/>
                <a:ext cx="253633" cy="189181"/>
              </a:xfrm>
              <a:custGeom>
                <a:avLst/>
                <a:gdLst/>
                <a:ahLst/>
                <a:cxnLst/>
                <a:rect l="l" t="t" r="r" b="b"/>
                <a:pathLst>
                  <a:path w="6564" h="4896" fill="none" extrusionOk="0">
                    <a:moveTo>
                      <a:pt x="6563" y="0"/>
                    </a:moveTo>
                    <a:cubicBezTo>
                      <a:pt x="6563" y="0"/>
                      <a:pt x="4949" y="2400"/>
                      <a:pt x="0" y="4895"/>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7"/>
              <p:cNvSpPr/>
              <p:nvPr/>
            </p:nvSpPr>
            <p:spPr>
              <a:xfrm>
                <a:off x="6861887" y="820525"/>
                <a:ext cx="155835" cy="263177"/>
              </a:xfrm>
              <a:custGeom>
                <a:avLst/>
                <a:gdLst/>
                <a:ahLst/>
                <a:cxnLst/>
                <a:rect l="l" t="t" r="r" b="b"/>
                <a:pathLst>
                  <a:path w="4033" h="6811" fill="none" extrusionOk="0">
                    <a:moveTo>
                      <a:pt x="4032" y="6811"/>
                    </a:moveTo>
                    <a:cubicBezTo>
                      <a:pt x="4032" y="6811"/>
                      <a:pt x="3690" y="3168"/>
                      <a:pt x="0"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7"/>
          <p:cNvSpPr/>
          <p:nvPr/>
        </p:nvSpPr>
        <p:spPr>
          <a:xfrm rot="10800000" flipH="1">
            <a:off x="-742950" y="4467228"/>
            <a:ext cx="3600406" cy="676272"/>
          </a:xfrm>
          <a:custGeom>
            <a:avLst/>
            <a:gdLst/>
            <a:ahLst/>
            <a:cxnLst/>
            <a:rect l="l" t="t" r="r" b="b"/>
            <a:pathLst>
              <a:path w="40126" h="7632" extrusionOk="0">
                <a:moveTo>
                  <a:pt x="1" y="1"/>
                </a:moveTo>
                <a:cubicBezTo>
                  <a:pt x="3623" y="1506"/>
                  <a:pt x="8218" y="7632"/>
                  <a:pt x="14182" y="7632"/>
                </a:cubicBezTo>
                <a:cubicBezTo>
                  <a:pt x="14190" y="7632"/>
                  <a:pt x="14197" y="7632"/>
                  <a:pt x="14205" y="7632"/>
                </a:cubicBezTo>
                <a:cubicBezTo>
                  <a:pt x="17735" y="7622"/>
                  <a:pt x="18134" y="2581"/>
                  <a:pt x="23540" y="2581"/>
                </a:cubicBezTo>
                <a:cubicBezTo>
                  <a:pt x="24559" y="2581"/>
                  <a:pt x="25756" y="2760"/>
                  <a:pt x="27185" y="3186"/>
                </a:cubicBezTo>
                <a:cubicBezTo>
                  <a:pt x="29592" y="3902"/>
                  <a:pt x="31959" y="4961"/>
                  <a:pt x="34469" y="4961"/>
                </a:cubicBezTo>
                <a:cubicBezTo>
                  <a:pt x="34471" y="4961"/>
                  <a:pt x="34472" y="4961"/>
                  <a:pt x="34473" y="4961"/>
                </a:cubicBezTo>
                <a:cubicBezTo>
                  <a:pt x="36985" y="4961"/>
                  <a:pt x="39751" y="3470"/>
                  <a:pt x="40126" y="987"/>
                </a:cubicBezTo>
                <a:lnTo>
                  <a:pt x="401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6" name="Google Shape;126;p7"/>
          <p:cNvPicPr preferRelativeResize="0"/>
          <p:nvPr/>
        </p:nvPicPr>
        <p:blipFill>
          <a:blip r:embed="rId2">
            <a:alphaModFix amt="43000"/>
          </a:blip>
          <a:stretch>
            <a:fillRect/>
          </a:stretch>
        </p:blipFill>
        <p:spPr>
          <a:xfrm>
            <a:off x="-1" y="-1"/>
            <a:ext cx="9144003" cy="5143501"/>
          </a:xfrm>
          <a:prstGeom prst="rect">
            <a:avLst/>
          </a:prstGeom>
          <a:noFill/>
          <a:ln>
            <a:noFill/>
          </a:ln>
        </p:spPr>
      </p:pic>
      <p:grpSp>
        <p:nvGrpSpPr>
          <p:cNvPr id="127" name="Google Shape;127;p7"/>
          <p:cNvGrpSpPr/>
          <p:nvPr/>
        </p:nvGrpSpPr>
        <p:grpSpPr>
          <a:xfrm rot="5097829" flipH="1">
            <a:off x="3762509" y="-775715"/>
            <a:ext cx="1430306" cy="2255042"/>
            <a:chOff x="7648885" y="1954973"/>
            <a:chExt cx="1780981" cy="2807920"/>
          </a:xfrm>
        </p:grpSpPr>
        <p:sp>
          <p:nvSpPr>
            <p:cNvPr id="128" name="Google Shape;128;p7"/>
            <p:cNvSpPr/>
            <p:nvPr/>
          </p:nvSpPr>
          <p:spPr>
            <a:xfrm>
              <a:off x="7648885" y="1954973"/>
              <a:ext cx="1780981" cy="1253697"/>
            </a:xfrm>
            <a:custGeom>
              <a:avLst/>
              <a:gdLst/>
              <a:ahLst/>
              <a:cxnLst/>
              <a:rect l="l" t="t" r="r" b="b"/>
              <a:pathLst>
                <a:path w="35641" h="25089" extrusionOk="0">
                  <a:moveTo>
                    <a:pt x="29500" y="1"/>
                  </a:moveTo>
                  <a:lnTo>
                    <a:pt x="13446" y="11615"/>
                  </a:lnTo>
                  <a:lnTo>
                    <a:pt x="8362" y="12870"/>
                  </a:lnTo>
                  <a:cubicBezTo>
                    <a:pt x="8362" y="12870"/>
                    <a:pt x="4159" y="13353"/>
                    <a:pt x="2700" y="14271"/>
                  </a:cubicBezTo>
                  <a:cubicBezTo>
                    <a:pt x="1240" y="15189"/>
                    <a:pt x="712" y="16975"/>
                    <a:pt x="712" y="16975"/>
                  </a:cubicBezTo>
                  <a:cubicBezTo>
                    <a:pt x="844" y="17017"/>
                    <a:pt x="964" y="17037"/>
                    <a:pt x="1076" y="17037"/>
                  </a:cubicBezTo>
                  <a:cubicBezTo>
                    <a:pt x="1730" y="17037"/>
                    <a:pt x="2088" y="16377"/>
                    <a:pt x="2775" y="15841"/>
                  </a:cubicBezTo>
                  <a:cubicBezTo>
                    <a:pt x="3136" y="15559"/>
                    <a:pt x="3745" y="15481"/>
                    <a:pt x="4307" y="15481"/>
                  </a:cubicBezTo>
                  <a:cubicBezTo>
                    <a:pt x="4998" y="15481"/>
                    <a:pt x="5619" y="15599"/>
                    <a:pt x="5619" y="15599"/>
                  </a:cubicBezTo>
                  <a:cubicBezTo>
                    <a:pt x="3908" y="16082"/>
                    <a:pt x="2398" y="17748"/>
                    <a:pt x="1668" y="18763"/>
                  </a:cubicBezTo>
                  <a:cubicBezTo>
                    <a:pt x="939" y="19777"/>
                    <a:pt x="0" y="21733"/>
                    <a:pt x="0" y="21733"/>
                  </a:cubicBezTo>
                  <a:cubicBezTo>
                    <a:pt x="301" y="21876"/>
                    <a:pt x="567" y="21938"/>
                    <a:pt x="804" y="21938"/>
                  </a:cubicBezTo>
                  <a:cubicBezTo>
                    <a:pt x="2072" y="21938"/>
                    <a:pt x="2540" y="20145"/>
                    <a:pt x="3304" y="19149"/>
                  </a:cubicBezTo>
                  <a:cubicBezTo>
                    <a:pt x="4209" y="17966"/>
                    <a:pt x="6173" y="17555"/>
                    <a:pt x="6173" y="17555"/>
                  </a:cubicBezTo>
                  <a:lnTo>
                    <a:pt x="6173" y="17555"/>
                  </a:lnTo>
                  <a:cubicBezTo>
                    <a:pt x="4713" y="18376"/>
                    <a:pt x="3511" y="19794"/>
                    <a:pt x="2976" y="21467"/>
                  </a:cubicBezTo>
                  <a:cubicBezTo>
                    <a:pt x="2515" y="22913"/>
                    <a:pt x="2423" y="24244"/>
                    <a:pt x="2423" y="24244"/>
                  </a:cubicBezTo>
                  <a:cubicBezTo>
                    <a:pt x="2562" y="24259"/>
                    <a:pt x="2690" y="24267"/>
                    <a:pt x="2809" y="24267"/>
                  </a:cubicBezTo>
                  <a:cubicBezTo>
                    <a:pt x="3987" y="24267"/>
                    <a:pt x="4277" y="23481"/>
                    <a:pt x="4946" y="21425"/>
                  </a:cubicBezTo>
                  <a:cubicBezTo>
                    <a:pt x="5581" y="19468"/>
                    <a:pt x="8513" y="18835"/>
                    <a:pt x="8513" y="18834"/>
                  </a:cubicBezTo>
                  <a:lnTo>
                    <a:pt x="8513" y="18834"/>
                  </a:lnTo>
                  <a:cubicBezTo>
                    <a:pt x="5216" y="20429"/>
                    <a:pt x="5166" y="24702"/>
                    <a:pt x="5166" y="24702"/>
                  </a:cubicBezTo>
                  <a:cubicBezTo>
                    <a:pt x="5254" y="24777"/>
                    <a:pt x="5498" y="24852"/>
                    <a:pt x="5776" y="24852"/>
                  </a:cubicBezTo>
                  <a:cubicBezTo>
                    <a:pt x="6214" y="24852"/>
                    <a:pt x="6739" y="24666"/>
                    <a:pt x="6877" y="24002"/>
                  </a:cubicBezTo>
                  <a:cubicBezTo>
                    <a:pt x="7104" y="22916"/>
                    <a:pt x="7532" y="21926"/>
                    <a:pt x="8689" y="20935"/>
                  </a:cubicBezTo>
                  <a:cubicBezTo>
                    <a:pt x="9697" y="20073"/>
                    <a:pt x="11031" y="20017"/>
                    <a:pt x="11357" y="20017"/>
                  </a:cubicBezTo>
                  <a:cubicBezTo>
                    <a:pt x="11406" y="20017"/>
                    <a:pt x="11432" y="20018"/>
                    <a:pt x="11432" y="20018"/>
                  </a:cubicBezTo>
                  <a:cubicBezTo>
                    <a:pt x="11968" y="21145"/>
                    <a:pt x="11153" y="22604"/>
                    <a:pt x="10548" y="23452"/>
                  </a:cubicBezTo>
                  <a:cubicBezTo>
                    <a:pt x="10242" y="23882"/>
                    <a:pt x="10287" y="24457"/>
                    <a:pt x="10649" y="24844"/>
                  </a:cubicBezTo>
                  <a:lnTo>
                    <a:pt x="10878" y="25088"/>
                  </a:lnTo>
                  <a:cubicBezTo>
                    <a:pt x="14352" y="23206"/>
                    <a:pt x="15810" y="17120"/>
                    <a:pt x="15810" y="17120"/>
                  </a:cubicBezTo>
                  <a:lnTo>
                    <a:pt x="35640" y="10504"/>
                  </a:lnTo>
                  <a:lnTo>
                    <a:pt x="35640" y="1"/>
                  </a:lnTo>
                  <a:close/>
                </a:path>
              </a:pathLst>
            </a:custGeom>
            <a:solidFill>
              <a:srgbClr val="BA9DC0">
                <a:alpha val="7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7"/>
            <p:cNvSpPr/>
            <p:nvPr/>
          </p:nvSpPr>
          <p:spPr>
            <a:xfrm>
              <a:off x="8458415" y="3230406"/>
              <a:ext cx="925535" cy="520149"/>
            </a:xfrm>
            <a:custGeom>
              <a:avLst/>
              <a:gdLst/>
              <a:ahLst/>
              <a:cxnLst/>
              <a:rect l="l" t="t" r="r" b="b"/>
              <a:pathLst>
                <a:path w="21936" h="12328" extrusionOk="0">
                  <a:moveTo>
                    <a:pt x="3892" y="0"/>
                  </a:moveTo>
                  <a:cubicBezTo>
                    <a:pt x="3887" y="3"/>
                    <a:pt x="3881" y="5"/>
                    <a:pt x="3876" y="7"/>
                  </a:cubicBezTo>
                  <a:cubicBezTo>
                    <a:pt x="3356" y="208"/>
                    <a:pt x="3397" y="931"/>
                    <a:pt x="3931" y="1096"/>
                  </a:cubicBezTo>
                  <a:cubicBezTo>
                    <a:pt x="6250" y="1812"/>
                    <a:pt x="8158" y="3459"/>
                    <a:pt x="8158" y="3459"/>
                  </a:cubicBezTo>
                  <a:cubicBezTo>
                    <a:pt x="6300" y="2721"/>
                    <a:pt x="3600" y="2118"/>
                    <a:pt x="1288" y="1993"/>
                  </a:cubicBezTo>
                  <a:cubicBezTo>
                    <a:pt x="1146" y="2157"/>
                    <a:pt x="1038" y="2320"/>
                    <a:pt x="955" y="2490"/>
                  </a:cubicBezTo>
                  <a:cubicBezTo>
                    <a:pt x="754" y="2905"/>
                    <a:pt x="1022" y="3390"/>
                    <a:pt x="1495" y="3457"/>
                  </a:cubicBezTo>
                  <a:cubicBezTo>
                    <a:pt x="2946" y="3661"/>
                    <a:pt x="5295" y="4184"/>
                    <a:pt x="7804" y="5523"/>
                  </a:cubicBezTo>
                  <a:cubicBezTo>
                    <a:pt x="7804" y="5523"/>
                    <a:pt x="5681" y="4977"/>
                    <a:pt x="3207" y="4977"/>
                  </a:cubicBezTo>
                  <a:cubicBezTo>
                    <a:pt x="2171" y="4977"/>
                    <a:pt x="1074" y="5073"/>
                    <a:pt x="46" y="5344"/>
                  </a:cubicBezTo>
                  <a:cubicBezTo>
                    <a:pt x="16" y="5558"/>
                    <a:pt x="1" y="5764"/>
                    <a:pt x="4" y="5958"/>
                  </a:cubicBezTo>
                  <a:lnTo>
                    <a:pt x="5" y="5968"/>
                  </a:lnTo>
                  <a:cubicBezTo>
                    <a:pt x="15" y="6428"/>
                    <a:pt x="409" y="6781"/>
                    <a:pt x="874" y="6781"/>
                  </a:cubicBezTo>
                  <a:cubicBezTo>
                    <a:pt x="916" y="6781"/>
                    <a:pt x="959" y="6778"/>
                    <a:pt x="1002" y="6772"/>
                  </a:cubicBezTo>
                  <a:cubicBezTo>
                    <a:pt x="1835" y="6657"/>
                    <a:pt x="2613" y="6612"/>
                    <a:pt x="3323" y="6612"/>
                  </a:cubicBezTo>
                  <a:cubicBezTo>
                    <a:pt x="5963" y="6612"/>
                    <a:pt x="7654" y="7238"/>
                    <a:pt x="7654" y="7238"/>
                  </a:cubicBezTo>
                  <a:cubicBezTo>
                    <a:pt x="7478" y="7232"/>
                    <a:pt x="7305" y="7229"/>
                    <a:pt x="7134" y="7229"/>
                  </a:cubicBezTo>
                  <a:cubicBezTo>
                    <a:pt x="3945" y="7229"/>
                    <a:pt x="1749" y="8163"/>
                    <a:pt x="855" y="8626"/>
                  </a:cubicBezTo>
                  <a:cubicBezTo>
                    <a:pt x="912" y="8725"/>
                    <a:pt x="968" y="8820"/>
                    <a:pt x="1023" y="8909"/>
                  </a:cubicBezTo>
                  <a:cubicBezTo>
                    <a:pt x="1244" y="9268"/>
                    <a:pt x="1643" y="9479"/>
                    <a:pt x="2060" y="9479"/>
                  </a:cubicBezTo>
                  <a:cubicBezTo>
                    <a:pt x="2185" y="9479"/>
                    <a:pt x="2312" y="9460"/>
                    <a:pt x="2435" y="9420"/>
                  </a:cubicBezTo>
                  <a:cubicBezTo>
                    <a:pt x="3842" y="8967"/>
                    <a:pt x="5188" y="8808"/>
                    <a:pt x="6388" y="8808"/>
                  </a:cubicBezTo>
                  <a:cubicBezTo>
                    <a:pt x="9262" y="8808"/>
                    <a:pt x="11291" y="9725"/>
                    <a:pt x="11291" y="9725"/>
                  </a:cubicBezTo>
                  <a:cubicBezTo>
                    <a:pt x="10384" y="10422"/>
                    <a:pt x="9002" y="10569"/>
                    <a:pt x="8041" y="10575"/>
                  </a:cubicBezTo>
                  <a:cubicBezTo>
                    <a:pt x="7384" y="10580"/>
                    <a:pt x="6811" y="11003"/>
                    <a:pt x="6635" y="11611"/>
                  </a:cubicBezTo>
                  <a:lnTo>
                    <a:pt x="6572" y="11826"/>
                  </a:lnTo>
                  <a:cubicBezTo>
                    <a:pt x="7962" y="12186"/>
                    <a:pt x="9178" y="12328"/>
                    <a:pt x="10231" y="12328"/>
                  </a:cubicBezTo>
                  <a:cubicBezTo>
                    <a:pt x="14155" y="12328"/>
                    <a:pt x="15820" y="10356"/>
                    <a:pt x="15820" y="10356"/>
                  </a:cubicBezTo>
                  <a:lnTo>
                    <a:pt x="21936" y="11247"/>
                  </a:lnTo>
                  <a:lnTo>
                    <a:pt x="21936" y="4401"/>
                  </a:lnTo>
                  <a:lnTo>
                    <a:pt x="16337" y="4437"/>
                  </a:lnTo>
                  <a:lnTo>
                    <a:pt x="16337" y="4438"/>
                  </a:lnTo>
                  <a:cubicBezTo>
                    <a:pt x="14497" y="3279"/>
                    <a:pt x="11272" y="2154"/>
                    <a:pt x="8666" y="1666"/>
                  </a:cubicBezTo>
                  <a:cubicBezTo>
                    <a:pt x="6119" y="363"/>
                    <a:pt x="3892" y="0"/>
                    <a:pt x="3892" y="0"/>
                  </a:cubicBezTo>
                  <a:close/>
                </a:path>
              </a:pathLst>
            </a:custGeom>
            <a:solidFill>
              <a:srgbClr val="BA9DC0">
                <a:alpha val="7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7"/>
            <p:cNvSpPr/>
            <p:nvPr/>
          </p:nvSpPr>
          <p:spPr>
            <a:xfrm>
              <a:off x="7727160" y="3652640"/>
              <a:ext cx="1460068" cy="1110253"/>
            </a:xfrm>
            <a:custGeom>
              <a:avLst/>
              <a:gdLst/>
              <a:ahLst/>
              <a:cxnLst/>
              <a:rect l="l" t="t" r="r" b="b"/>
              <a:pathLst>
                <a:path w="32464" h="26314" extrusionOk="0">
                  <a:moveTo>
                    <a:pt x="9363" y="0"/>
                  </a:moveTo>
                  <a:lnTo>
                    <a:pt x="9363" y="0"/>
                  </a:lnTo>
                  <a:cubicBezTo>
                    <a:pt x="8834" y="1140"/>
                    <a:pt x="9815" y="1865"/>
                    <a:pt x="10533" y="2281"/>
                  </a:cubicBezTo>
                  <a:cubicBezTo>
                    <a:pt x="11250" y="2698"/>
                    <a:pt x="11929" y="3332"/>
                    <a:pt x="11401" y="3604"/>
                  </a:cubicBezTo>
                  <a:cubicBezTo>
                    <a:pt x="11354" y="3628"/>
                    <a:pt x="11286" y="3639"/>
                    <a:pt x="11201" y="3639"/>
                  </a:cubicBezTo>
                  <a:cubicBezTo>
                    <a:pt x="10326" y="3639"/>
                    <a:pt x="7606" y="2473"/>
                    <a:pt x="6437" y="2209"/>
                  </a:cubicBezTo>
                  <a:cubicBezTo>
                    <a:pt x="6035" y="2119"/>
                    <a:pt x="5685" y="2081"/>
                    <a:pt x="5366" y="2081"/>
                  </a:cubicBezTo>
                  <a:cubicBezTo>
                    <a:pt x="4667" y="2081"/>
                    <a:pt x="4117" y="2262"/>
                    <a:pt x="3499" y="2456"/>
                  </a:cubicBezTo>
                  <a:cubicBezTo>
                    <a:pt x="2658" y="2722"/>
                    <a:pt x="1410" y="3132"/>
                    <a:pt x="1410" y="3132"/>
                  </a:cubicBezTo>
                  <a:cubicBezTo>
                    <a:pt x="1475" y="3748"/>
                    <a:pt x="2151" y="3928"/>
                    <a:pt x="2920" y="3928"/>
                  </a:cubicBezTo>
                  <a:cubicBezTo>
                    <a:pt x="4009" y="3928"/>
                    <a:pt x="5286" y="3567"/>
                    <a:pt x="5286" y="3567"/>
                  </a:cubicBezTo>
                  <a:lnTo>
                    <a:pt x="8683" y="5499"/>
                  </a:lnTo>
                  <a:cubicBezTo>
                    <a:pt x="7954" y="5231"/>
                    <a:pt x="5669" y="4806"/>
                    <a:pt x="4076" y="4806"/>
                  </a:cubicBezTo>
                  <a:cubicBezTo>
                    <a:pt x="3800" y="4806"/>
                    <a:pt x="3545" y="4818"/>
                    <a:pt x="3322" y="4847"/>
                  </a:cubicBezTo>
                  <a:cubicBezTo>
                    <a:pt x="1813" y="5040"/>
                    <a:pt x="1" y="5523"/>
                    <a:pt x="1" y="5523"/>
                  </a:cubicBezTo>
                  <a:cubicBezTo>
                    <a:pt x="199" y="6319"/>
                    <a:pt x="1092" y="6532"/>
                    <a:pt x="1991" y="6532"/>
                  </a:cubicBezTo>
                  <a:cubicBezTo>
                    <a:pt x="3030" y="6532"/>
                    <a:pt x="4078" y="6248"/>
                    <a:pt x="4078" y="6248"/>
                  </a:cubicBezTo>
                  <a:lnTo>
                    <a:pt x="8104" y="7407"/>
                  </a:lnTo>
                  <a:cubicBezTo>
                    <a:pt x="8104" y="7407"/>
                    <a:pt x="7671" y="7393"/>
                    <a:pt x="7044" y="7393"/>
                  </a:cubicBezTo>
                  <a:cubicBezTo>
                    <a:pt x="6215" y="7393"/>
                    <a:pt x="5048" y="7417"/>
                    <a:pt x="4103" y="7527"/>
                  </a:cubicBezTo>
                  <a:cubicBezTo>
                    <a:pt x="2442" y="7720"/>
                    <a:pt x="605" y="8807"/>
                    <a:pt x="605" y="8807"/>
                  </a:cubicBezTo>
                  <a:cubicBezTo>
                    <a:pt x="811" y="9254"/>
                    <a:pt x="1289" y="9398"/>
                    <a:pt x="1819" y="9398"/>
                  </a:cubicBezTo>
                  <a:cubicBezTo>
                    <a:pt x="2776" y="9398"/>
                    <a:pt x="3902" y="8928"/>
                    <a:pt x="3902" y="8928"/>
                  </a:cubicBezTo>
                  <a:lnTo>
                    <a:pt x="7777" y="9653"/>
                  </a:lnTo>
                  <a:cubicBezTo>
                    <a:pt x="7777" y="9653"/>
                    <a:pt x="5763" y="9653"/>
                    <a:pt x="4635" y="9990"/>
                  </a:cubicBezTo>
                  <a:cubicBezTo>
                    <a:pt x="3581" y="10306"/>
                    <a:pt x="2303" y="11142"/>
                    <a:pt x="2303" y="11142"/>
                  </a:cubicBezTo>
                  <a:cubicBezTo>
                    <a:pt x="2417" y="11381"/>
                    <a:pt x="2713" y="11465"/>
                    <a:pt x="3074" y="11465"/>
                  </a:cubicBezTo>
                  <a:cubicBezTo>
                    <a:pt x="3917" y="11465"/>
                    <a:pt x="5109" y="11005"/>
                    <a:pt x="5109" y="11005"/>
                  </a:cubicBezTo>
                  <a:cubicBezTo>
                    <a:pt x="5109" y="11005"/>
                    <a:pt x="7903" y="11149"/>
                    <a:pt x="10042" y="12260"/>
                  </a:cubicBezTo>
                  <a:cubicBezTo>
                    <a:pt x="12044" y="13300"/>
                    <a:pt x="15780" y="13709"/>
                    <a:pt x="15780" y="13709"/>
                  </a:cubicBezTo>
                  <a:lnTo>
                    <a:pt x="32087" y="26314"/>
                  </a:lnTo>
                  <a:lnTo>
                    <a:pt x="32463" y="13130"/>
                  </a:lnTo>
                  <a:lnTo>
                    <a:pt x="17779" y="8132"/>
                  </a:lnTo>
                  <a:cubicBezTo>
                    <a:pt x="17779" y="8132"/>
                    <a:pt x="14760" y="3459"/>
                    <a:pt x="13552" y="2553"/>
                  </a:cubicBezTo>
                  <a:cubicBezTo>
                    <a:pt x="12345" y="1648"/>
                    <a:pt x="9363" y="0"/>
                    <a:pt x="9363" y="0"/>
                  </a:cubicBezTo>
                  <a:close/>
                </a:path>
              </a:pathLst>
            </a:custGeom>
            <a:solidFill>
              <a:srgbClr val="BA9DC0">
                <a:alpha val="7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 name="Google Shape;131;p7"/>
          <p:cNvGrpSpPr/>
          <p:nvPr/>
        </p:nvGrpSpPr>
        <p:grpSpPr>
          <a:xfrm rot="-334357">
            <a:off x="2610909" y="4387513"/>
            <a:ext cx="1416887" cy="646469"/>
            <a:chOff x="-266986" y="4377825"/>
            <a:chExt cx="1416993" cy="646517"/>
          </a:xfrm>
        </p:grpSpPr>
        <p:sp>
          <p:nvSpPr>
            <p:cNvPr id="132" name="Google Shape;132;p7"/>
            <p:cNvSpPr/>
            <p:nvPr/>
          </p:nvSpPr>
          <p:spPr>
            <a:xfrm rot="-5400000">
              <a:off x="323534" y="4686425"/>
              <a:ext cx="253633" cy="189181"/>
            </a:xfrm>
            <a:custGeom>
              <a:avLst/>
              <a:gdLst/>
              <a:ahLst/>
              <a:cxnLst/>
              <a:rect l="l" t="t" r="r" b="b"/>
              <a:pathLst>
                <a:path w="6564" h="4896" fill="none" extrusionOk="0">
                  <a:moveTo>
                    <a:pt x="6563" y="0"/>
                  </a:moveTo>
                  <a:cubicBezTo>
                    <a:pt x="6563" y="0"/>
                    <a:pt x="4949" y="2400"/>
                    <a:pt x="0" y="4895"/>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7"/>
            <p:cNvSpPr/>
            <p:nvPr/>
          </p:nvSpPr>
          <p:spPr>
            <a:xfrm rot="-5400000">
              <a:off x="343431" y="4657175"/>
              <a:ext cx="155835" cy="263177"/>
            </a:xfrm>
            <a:custGeom>
              <a:avLst/>
              <a:gdLst/>
              <a:ahLst/>
              <a:cxnLst/>
              <a:rect l="l" t="t" r="r" b="b"/>
              <a:pathLst>
                <a:path w="4033" h="6811" fill="none" extrusionOk="0">
                  <a:moveTo>
                    <a:pt x="4032" y="6811"/>
                  </a:moveTo>
                  <a:cubicBezTo>
                    <a:pt x="4032" y="6811"/>
                    <a:pt x="3690" y="3168"/>
                    <a:pt x="0"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7"/>
            <p:cNvSpPr/>
            <p:nvPr/>
          </p:nvSpPr>
          <p:spPr>
            <a:xfrm>
              <a:off x="-266986" y="4377825"/>
              <a:ext cx="69243" cy="69204"/>
            </a:xfrm>
            <a:custGeom>
              <a:avLst/>
              <a:gdLst/>
              <a:ahLst/>
              <a:cxnLst/>
              <a:rect l="l" t="t" r="r" b="b"/>
              <a:pathLst>
                <a:path w="1792" h="1791" fill="none" extrusionOk="0">
                  <a:moveTo>
                    <a:pt x="1791" y="896"/>
                  </a:moveTo>
                  <a:cubicBezTo>
                    <a:pt x="1791" y="1391"/>
                    <a:pt x="1391" y="1791"/>
                    <a:pt x="896" y="1791"/>
                  </a:cubicBezTo>
                  <a:cubicBezTo>
                    <a:pt x="402" y="1791"/>
                    <a:pt x="1" y="1391"/>
                    <a:pt x="1" y="896"/>
                  </a:cubicBezTo>
                  <a:cubicBezTo>
                    <a:pt x="1" y="402"/>
                    <a:pt x="402" y="0"/>
                    <a:pt x="896" y="0"/>
                  </a:cubicBezTo>
                  <a:cubicBezTo>
                    <a:pt x="1391" y="0"/>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7"/>
            <p:cNvSpPr/>
            <p:nvPr/>
          </p:nvSpPr>
          <p:spPr>
            <a:xfrm>
              <a:off x="827872" y="4972414"/>
              <a:ext cx="39" cy="39"/>
            </a:xfrm>
            <a:custGeom>
              <a:avLst/>
              <a:gdLst/>
              <a:ahLst/>
              <a:cxnLst/>
              <a:rect l="l" t="t" r="r" b="b"/>
              <a:pathLst>
                <a:path w="1" h="1" fill="none" extrusionOk="0">
                  <a:moveTo>
                    <a:pt x="1" y="0"/>
                  </a:moveTo>
                  <a:lnTo>
                    <a:pt x="1"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7"/>
            <p:cNvSpPr/>
            <p:nvPr/>
          </p:nvSpPr>
          <p:spPr>
            <a:xfrm>
              <a:off x="115715" y="4448080"/>
              <a:ext cx="39" cy="39"/>
            </a:xfrm>
            <a:custGeom>
              <a:avLst/>
              <a:gdLst/>
              <a:ahLst/>
              <a:cxnLst/>
              <a:rect l="l" t="t" r="r" b="b"/>
              <a:pathLst>
                <a:path w="1" h="1" fill="none" extrusionOk="0">
                  <a:moveTo>
                    <a:pt x="0" y="1"/>
                  </a:moveTo>
                  <a:lnTo>
                    <a:pt x="0" y="1"/>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7"/>
            <p:cNvSpPr/>
            <p:nvPr/>
          </p:nvSpPr>
          <p:spPr>
            <a:xfrm>
              <a:off x="1080764" y="4955138"/>
              <a:ext cx="69243" cy="69204"/>
            </a:xfrm>
            <a:custGeom>
              <a:avLst/>
              <a:gdLst/>
              <a:ahLst/>
              <a:cxnLst/>
              <a:rect l="l" t="t" r="r" b="b"/>
              <a:pathLst>
                <a:path w="1792" h="1791" fill="none" extrusionOk="0">
                  <a:moveTo>
                    <a:pt x="896" y="1791"/>
                  </a:moveTo>
                  <a:cubicBezTo>
                    <a:pt x="1390" y="1791"/>
                    <a:pt x="1792" y="1390"/>
                    <a:pt x="1792" y="895"/>
                  </a:cubicBezTo>
                  <a:cubicBezTo>
                    <a:pt x="1792" y="401"/>
                    <a:pt x="1390" y="0"/>
                    <a:pt x="896" y="0"/>
                  </a:cubicBezTo>
                  <a:cubicBezTo>
                    <a:pt x="401" y="0"/>
                    <a:pt x="1" y="401"/>
                    <a:pt x="1" y="895"/>
                  </a:cubicBezTo>
                  <a:cubicBezTo>
                    <a:pt x="1" y="1390"/>
                    <a:pt x="401" y="1791"/>
                    <a:pt x="896" y="179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44"/>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386"/>
        <p:cNvGrpSpPr/>
        <p:nvPr/>
      </p:nvGrpSpPr>
      <p:grpSpPr>
        <a:xfrm>
          <a:off x="0" y="0"/>
          <a:ext cx="0" cy="0"/>
          <a:chOff x="0" y="0"/>
          <a:chExt cx="0" cy="0"/>
        </a:xfrm>
      </p:grpSpPr>
      <p:sp>
        <p:nvSpPr>
          <p:cNvPr id="387" name="Google Shape;387;p19"/>
          <p:cNvSpPr/>
          <p:nvPr/>
        </p:nvSpPr>
        <p:spPr>
          <a:xfrm rot="4470600">
            <a:off x="7797646" y="3866880"/>
            <a:ext cx="1832053" cy="1828440"/>
          </a:xfrm>
          <a:custGeom>
            <a:avLst/>
            <a:gdLst/>
            <a:ahLst/>
            <a:cxnLst/>
            <a:rect l="l" t="t" r="r" b="b"/>
            <a:pathLst>
              <a:path w="10867" h="10544" extrusionOk="0">
                <a:moveTo>
                  <a:pt x="3278" y="0"/>
                </a:moveTo>
                <a:cubicBezTo>
                  <a:pt x="1908" y="0"/>
                  <a:pt x="89" y="570"/>
                  <a:pt x="53" y="1926"/>
                </a:cubicBezTo>
                <a:cubicBezTo>
                  <a:pt x="0" y="4020"/>
                  <a:pt x="3475" y="3287"/>
                  <a:pt x="4590" y="4222"/>
                </a:cubicBezTo>
                <a:cubicBezTo>
                  <a:pt x="6190" y="5565"/>
                  <a:pt x="4747" y="8641"/>
                  <a:pt x="6295" y="10042"/>
                </a:cubicBezTo>
                <a:cubicBezTo>
                  <a:pt x="6674" y="10385"/>
                  <a:pt x="7130" y="10543"/>
                  <a:pt x="7594" y="10543"/>
                </a:cubicBezTo>
                <a:cubicBezTo>
                  <a:pt x="9183" y="10543"/>
                  <a:pt x="10867" y="8687"/>
                  <a:pt x="9851" y="6006"/>
                </a:cubicBezTo>
                <a:cubicBezTo>
                  <a:pt x="9204" y="4301"/>
                  <a:pt x="6345" y="850"/>
                  <a:pt x="4314" y="144"/>
                </a:cubicBezTo>
                <a:lnTo>
                  <a:pt x="4314" y="143"/>
                </a:lnTo>
                <a:cubicBezTo>
                  <a:pt x="4045" y="50"/>
                  <a:pt x="3681" y="0"/>
                  <a:pt x="3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 name="Google Shape;388;p19"/>
          <p:cNvGrpSpPr/>
          <p:nvPr/>
        </p:nvGrpSpPr>
        <p:grpSpPr>
          <a:xfrm flipH="1">
            <a:off x="7748583" y="3619636"/>
            <a:ext cx="1043342" cy="1327749"/>
            <a:chOff x="516362" y="3348966"/>
            <a:chExt cx="1135054" cy="1444462"/>
          </a:xfrm>
        </p:grpSpPr>
        <p:sp>
          <p:nvSpPr>
            <p:cNvPr id="389" name="Google Shape;389;p19"/>
            <p:cNvSpPr/>
            <p:nvPr/>
          </p:nvSpPr>
          <p:spPr>
            <a:xfrm rot="-9083727">
              <a:off x="566895" y="3541398"/>
              <a:ext cx="69207" cy="69245"/>
            </a:xfrm>
            <a:custGeom>
              <a:avLst/>
              <a:gdLst/>
              <a:ahLst/>
              <a:cxnLst/>
              <a:rect l="l" t="t" r="r" b="b"/>
              <a:pathLst>
                <a:path w="1791" h="1792" fill="none" extrusionOk="0">
                  <a:moveTo>
                    <a:pt x="1791" y="896"/>
                  </a:moveTo>
                  <a:cubicBezTo>
                    <a:pt x="1791" y="1391"/>
                    <a:pt x="1389" y="1792"/>
                    <a:pt x="895" y="1792"/>
                  </a:cubicBezTo>
                  <a:cubicBezTo>
                    <a:pt x="401" y="1792"/>
                    <a:pt x="0" y="1391"/>
                    <a:pt x="0" y="896"/>
                  </a:cubicBezTo>
                  <a:cubicBezTo>
                    <a:pt x="0" y="402"/>
                    <a:pt x="401" y="1"/>
                    <a:pt x="895" y="1"/>
                  </a:cubicBezTo>
                  <a:cubicBezTo>
                    <a:pt x="1389" y="1"/>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rot="-8700369">
              <a:off x="1250450" y="4298436"/>
              <a:ext cx="69244" cy="69206"/>
            </a:xfrm>
            <a:custGeom>
              <a:avLst/>
              <a:gdLst/>
              <a:ahLst/>
              <a:cxnLst/>
              <a:rect l="l" t="t" r="r" b="b"/>
              <a:pathLst>
                <a:path w="1792" h="1791" fill="none" extrusionOk="0">
                  <a:moveTo>
                    <a:pt x="1791" y="896"/>
                  </a:moveTo>
                  <a:cubicBezTo>
                    <a:pt x="1791" y="1390"/>
                    <a:pt x="1390" y="1791"/>
                    <a:pt x="896" y="1791"/>
                  </a:cubicBezTo>
                  <a:cubicBezTo>
                    <a:pt x="401" y="1791"/>
                    <a:pt x="1" y="1390"/>
                    <a:pt x="1" y="896"/>
                  </a:cubicBezTo>
                  <a:cubicBezTo>
                    <a:pt x="1" y="402"/>
                    <a:pt x="401" y="0"/>
                    <a:pt x="896" y="0"/>
                  </a:cubicBezTo>
                  <a:cubicBezTo>
                    <a:pt x="1390" y="0"/>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rot="-9083727">
              <a:off x="516369" y="3348973"/>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rot="-8700369">
              <a:off x="1651369" y="4793382"/>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19"/>
            <p:cNvGrpSpPr/>
            <p:nvPr/>
          </p:nvGrpSpPr>
          <p:grpSpPr>
            <a:xfrm>
              <a:off x="722520" y="4144044"/>
              <a:ext cx="253633" cy="273378"/>
              <a:chOff x="6406245" y="1059019"/>
              <a:chExt cx="253633" cy="273378"/>
            </a:xfrm>
          </p:grpSpPr>
          <p:sp>
            <p:nvSpPr>
              <p:cNvPr id="394" name="Google Shape;394;p19"/>
              <p:cNvSpPr/>
              <p:nvPr/>
            </p:nvSpPr>
            <p:spPr>
              <a:xfrm>
                <a:off x="6406245" y="1059019"/>
                <a:ext cx="253633" cy="189181"/>
              </a:xfrm>
              <a:custGeom>
                <a:avLst/>
                <a:gdLst/>
                <a:ahLst/>
                <a:cxnLst/>
                <a:rect l="l" t="t" r="r" b="b"/>
                <a:pathLst>
                  <a:path w="6564" h="4896" fill="none" extrusionOk="0">
                    <a:moveTo>
                      <a:pt x="6563" y="0"/>
                    </a:moveTo>
                    <a:cubicBezTo>
                      <a:pt x="6563" y="0"/>
                      <a:pt x="4949" y="2400"/>
                      <a:pt x="0" y="4895"/>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a:off x="6447396" y="1069220"/>
                <a:ext cx="155835" cy="263177"/>
              </a:xfrm>
              <a:custGeom>
                <a:avLst/>
                <a:gdLst/>
                <a:ahLst/>
                <a:cxnLst/>
                <a:rect l="l" t="t" r="r" b="b"/>
                <a:pathLst>
                  <a:path w="4033" h="6811" fill="none" extrusionOk="0">
                    <a:moveTo>
                      <a:pt x="4032" y="6811"/>
                    </a:moveTo>
                    <a:cubicBezTo>
                      <a:pt x="4032" y="6811"/>
                      <a:pt x="3690" y="3168"/>
                      <a:pt x="0"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6" name="Google Shape;396;p19"/>
          <p:cNvSpPr/>
          <p:nvPr/>
        </p:nvSpPr>
        <p:spPr>
          <a:xfrm>
            <a:off x="5626664" y="-28683"/>
            <a:ext cx="2011671" cy="513066"/>
          </a:xfrm>
          <a:custGeom>
            <a:avLst/>
            <a:gdLst/>
            <a:ahLst/>
            <a:cxnLst/>
            <a:rect l="l" t="t" r="r" b="b"/>
            <a:pathLst>
              <a:path w="25490" h="11127" extrusionOk="0">
                <a:moveTo>
                  <a:pt x="1" y="0"/>
                </a:moveTo>
                <a:lnTo>
                  <a:pt x="1" y="7390"/>
                </a:lnTo>
                <a:cubicBezTo>
                  <a:pt x="481" y="7092"/>
                  <a:pt x="982" y="6965"/>
                  <a:pt x="1508" y="6965"/>
                </a:cubicBezTo>
                <a:cubicBezTo>
                  <a:pt x="4521" y="6965"/>
                  <a:pt x="8373" y="11126"/>
                  <a:pt x="14042" y="11126"/>
                </a:cubicBezTo>
                <a:cubicBezTo>
                  <a:pt x="17226" y="11126"/>
                  <a:pt x="20984" y="9813"/>
                  <a:pt x="25489" y="5713"/>
                </a:cubicBezTo>
                <a:lnTo>
                  <a:pt x="25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9"/>
          <p:cNvSpPr/>
          <p:nvPr/>
        </p:nvSpPr>
        <p:spPr>
          <a:xfrm>
            <a:off x="4381500" y="-28683"/>
            <a:ext cx="5572956" cy="1019265"/>
          </a:xfrm>
          <a:custGeom>
            <a:avLst/>
            <a:gdLst/>
            <a:ahLst/>
            <a:cxnLst/>
            <a:rect l="l" t="t" r="r" b="b"/>
            <a:pathLst>
              <a:path w="105324" h="23383" extrusionOk="0">
                <a:moveTo>
                  <a:pt x="0" y="1"/>
                </a:moveTo>
                <a:cubicBezTo>
                  <a:pt x="3882" y="3409"/>
                  <a:pt x="8661" y="8242"/>
                  <a:pt x="19580" y="8242"/>
                </a:cubicBezTo>
                <a:cubicBezTo>
                  <a:pt x="19850" y="8242"/>
                  <a:pt x="20123" y="8239"/>
                  <a:pt x="20401" y="8233"/>
                </a:cubicBezTo>
                <a:cubicBezTo>
                  <a:pt x="26671" y="8098"/>
                  <a:pt x="32119" y="3763"/>
                  <a:pt x="38674" y="3631"/>
                </a:cubicBezTo>
                <a:cubicBezTo>
                  <a:pt x="38875" y="3627"/>
                  <a:pt x="39074" y="3625"/>
                  <a:pt x="39271" y="3625"/>
                </a:cubicBezTo>
                <a:cubicBezTo>
                  <a:pt x="56238" y="3625"/>
                  <a:pt x="62809" y="18265"/>
                  <a:pt x="77544" y="22348"/>
                </a:cubicBezTo>
                <a:cubicBezTo>
                  <a:pt x="80078" y="23050"/>
                  <a:pt x="82792" y="23382"/>
                  <a:pt x="85516" y="23382"/>
                </a:cubicBezTo>
                <a:cubicBezTo>
                  <a:pt x="93317" y="23382"/>
                  <a:pt x="101197" y="20660"/>
                  <a:pt x="105159" y="16117"/>
                </a:cubicBezTo>
                <a:lnTo>
                  <a:pt x="105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rot="10800000" flipH="1">
            <a:off x="-66681" y="-28686"/>
            <a:ext cx="1455231" cy="1495436"/>
          </a:xfrm>
          <a:custGeom>
            <a:avLst/>
            <a:gdLst/>
            <a:ahLst/>
            <a:cxnLst/>
            <a:rect l="l" t="t" r="r" b="b"/>
            <a:pathLst>
              <a:path w="12913" h="13473" extrusionOk="0">
                <a:moveTo>
                  <a:pt x="2972" y="1"/>
                </a:moveTo>
                <a:cubicBezTo>
                  <a:pt x="2009" y="1"/>
                  <a:pt x="921" y="564"/>
                  <a:pt x="0" y="1143"/>
                </a:cubicBezTo>
                <a:lnTo>
                  <a:pt x="0" y="13472"/>
                </a:lnTo>
                <a:lnTo>
                  <a:pt x="12913" y="13472"/>
                </a:lnTo>
                <a:cubicBezTo>
                  <a:pt x="12734" y="11668"/>
                  <a:pt x="12203" y="8910"/>
                  <a:pt x="10377" y="8800"/>
                </a:cubicBezTo>
                <a:cubicBezTo>
                  <a:pt x="10334" y="8798"/>
                  <a:pt x="10291" y="8797"/>
                  <a:pt x="10248" y="8797"/>
                </a:cubicBezTo>
                <a:cubicBezTo>
                  <a:pt x="8678" y="8797"/>
                  <a:pt x="7728" y="10533"/>
                  <a:pt x="6395" y="11189"/>
                </a:cubicBezTo>
                <a:cubicBezTo>
                  <a:pt x="6020" y="11374"/>
                  <a:pt x="5649" y="11469"/>
                  <a:pt x="5308" y="11469"/>
                </a:cubicBezTo>
                <a:cubicBezTo>
                  <a:pt x="4318" y="11469"/>
                  <a:pt x="3584" y="10662"/>
                  <a:pt x="3774" y="8872"/>
                </a:cubicBezTo>
                <a:cubicBezTo>
                  <a:pt x="4323" y="3664"/>
                  <a:pt x="5609" y="2194"/>
                  <a:pt x="4564" y="800"/>
                </a:cubicBezTo>
                <a:cubicBezTo>
                  <a:pt x="4130" y="222"/>
                  <a:pt x="3576" y="1"/>
                  <a:pt x="29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9"/>
          <p:cNvSpPr/>
          <p:nvPr/>
        </p:nvSpPr>
        <p:spPr>
          <a:xfrm rot="-6299918" flipH="1">
            <a:off x="-236494" y="3859551"/>
            <a:ext cx="2121155" cy="2116960"/>
          </a:xfrm>
          <a:custGeom>
            <a:avLst/>
            <a:gdLst/>
            <a:ahLst/>
            <a:cxnLst/>
            <a:rect l="l" t="t" r="r" b="b"/>
            <a:pathLst>
              <a:path w="10867" h="10544" extrusionOk="0">
                <a:moveTo>
                  <a:pt x="3278" y="0"/>
                </a:moveTo>
                <a:cubicBezTo>
                  <a:pt x="1908" y="0"/>
                  <a:pt x="89" y="570"/>
                  <a:pt x="53" y="1926"/>
                </a:cubicBezTo>
                <a:cubicBezTo>
                  <a:pt x="0" y="4020"/>
                  <a:pt x="3475" y="3287"/>
                  <a:pt x="4590" y="4222"/>
                </a:cubicBezTo>
                <a:cubicBezTo>
                  <a:pt x="6190" y="5565"/>
                  <a:pt x="4747" y="8641"/>
                  <a:pt x="6295" y="10042"/>
                </a:cubicBezTo>
                <a:cubicBezTo>
                  <a:pt x="6674" y="10385"/>
                  <a:pt x="7130" y="10543"/>
                  <a:pt x="7594" y="10543"/>
                </a:cubicBezTo>
                <a:cubicBezTo>
                  <a:pt x="9183" y="10543"/>
                  <a:pt x="10867" y="8687"/>
                  <a:pt x="9851" y="6006"/>
                </a:cubicBezTo>
                <a:cubicBezTo>
                  <a:pt x="9204" y="4301"/>
                  <a:pt x="6345" y="850"/>
                  <a:pt x="4314" y="144"/>
                </a:cubicBezTo>
                <a:lnTo>
                  <a:pt x="4314" y="143"/>
                </a:lnTo>
                <a:cubicBezTo>
                  <a:pt x="4045" y="50"/>
                  <a:pt x="3681" y="0"/>
                  <a:pt x="3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 name="Google Shape;400;p19"/>
          <p:cNvGrpSpPr/>
          <p:nvPr/>
        </p:nvGrpSpPr>
        <p:grpSpPr>
          <a:xfrm rot="5687987" flipH="1">
            <a:off x="6400933" y="-763734"/>
            <a:ext cx="1430335" cy="2255087"/>
            <a:chOff x="7648885" y="1954973"/>
            <a:chExt cx="1780981" cy="2807920"/>
          </a:xfrm>
        </p:grpSpPr>
        <p:sp>
          <p:nvSpPr>
            <p:cNvPr id="401" name="Google Shape;401;p19"/>
            <p:cNvSpPr/>
            <p:nvPr/>
          </p:nvSpPr>
          <p:spPr>
            <a:xfrm>
              <a:off x="7648885" y="1954973"/>
              <a:ext cx="1780981" cy="1253697"/>
            </a:xfrm>
            <a:custGeom>
              <a:avLst/>
              <a:gdLst/>
              <a:ahLst/>
              <a:cxnLst/>
              <a:rect l="l" t="t" r="r" b="b"/>
              <a:pathLst>
                <a:path w="35641" h="25089" extrusionOk="0">
                  <a:moveTo>
                    <a:pt x="29500" y="1"/>
                  </a:moveTo>
                  <a:lnTo>
                    <a:pt x="13446" y="11615"/>
                  </a:lnTo>
                  <a:lnTo>
                    <a:pt x="8362" y="12870"/>
                  </a:lnTo>
                  <a:cubicBezTo>
                    <a:pt x="8362" y="12870"/>
                    <a:pt x="4159" y="13353"/>
                    <a:pt x="2700" y="14271"/>
                  </a:cubicBezTo>
                  <a:cubicBezTo>
                    <a:pt x="1240" y="15189"/>
                    <a:pt x="712" y="16975"/>
                    <a:pt x="712" y="16975"/>
                  </a:cubicBezTo>
                  <a:cubicBezTo>
                    <a:pt x="844" y="17017"/>
                    <a:pt x="964" y="17037"/>
                    <a:pt x="1076" y="17037"/>
                  </a:cubicBezTo>
                  <a:cubicBezTo>
                    <a:pt x="1730" y="17037"/>
                    <a:pt x="2088" y="16377"/>
                    <a:pt x="2775" y="15841"/>
                  </a:cubicBezTo>
                  <a:cubicBezTo>
                    <a:pt x="3136" y="15559"/>
                    <a:pt x="3745" y="15481"/>
                    <a:pt x="4307" y="15481"/>
                  </a:cubicBezTo>
                  <a:cubicBezTo>
                    <a:pt x="4998" y="15481"/>
                    <a:pt x="5619" y="15599"/>
                    <a:pt x="5619" y="15599"/>
                  </a:cubicBezTo>
                  <a:cubicBezTo>
                    <a:pt x="3908" y="16082"/>
                    <a:pt x="2398" y="17748"/>
                    <a:pt x="1668" y="18763"/>
                  </a:cubicBezTo>
                  <a:cubicBezTo>
                    <a:pt x="939" y="19777"/>
                    <a:pt x="0" y="21733"/>
                    <a:pt x="0" y="21733"/>
                  </a:cubicBezTo>
                  <a:cubicBezTo>
                    <a:pt x="301" y="21876"/>
                    <a:pt x="567" y="21938"/>
                    <a:pt x="804" y="21938"/>
                  </a:cubicBezTo>
                  <a:cubicBezTo>
                    <a:pt x="2072" y="21938"/>
                    <a:pt x="2540" y="20145"/>
                    <a:pt x="3304" y="19149"/>
                  </a:cubicBezTo>
                  <a:cubicBezTo>
                    <a:pt x="4209" y="17966"/>
                    <a:pt x="6173" y="17555"/>
                    <a:pt x="6173" y="17555"/>
                  </a:cubicBezTo>
                  <a:lnTo>
                    <a:pt x="6173" y="17555"/>
                  </a:lnTo>
                  <a:cubicBezTo>
                    <a:pt x="4713" y="18376"/>
                    <a:pt x="3511" y="19794"/>
                    <a:pt x="2976" y="21467"/>
                  </a:cubicBezTo>
                  <a:cubicBezTo>
                    <a:pt x="2515" y="22913"/>
                    <a:pt x="2423" y="24244"/>
                    <a:pt x="2423" y="24244"/>
                  </a:cubicBezTo>
                  <a:cubicBezTo>
                    <a:pt x="2562" y="24259"/>
                    <a:pt x="2690" y="24267"/>
                    <a:pt x="2809" y="24267"/>
                  </a:cubicBezTo>
                  <a:cubicBezTo>
                    <a:pt x="3987" y="24267"/>
                    <a:pt x="4277" y="23481"/>
                    <a:pt x="4946" y="21425"/>
                  </a:cubicBezTo>
                  <a:cubicBezTo>
                    <a:pt x="5581" y="19468"/>
                    <a:pt x="8513" y="18835"/>
                    <a:pt x="8513" y="18834"/>
                  </a:cubicBezTo>
                  <a:lnTo>
                    <a:pt x="8513" y="18834"/>
                  </a:lnTo>
                  <a:cubicBezTo>
                    <a:pt x="5216" y="20429"/>
                    <a:pt x="5166" y="24702"/>
                    <a:pt x="5166" y="24702"/>
                  </a:cubicBezTo>
                  <a:cubicBezTo>
                    <a:pt x="5254" y="24777"/>
                    <a:pt x="5498" y="24852"/>
                    <a:pt x="5776" y="24852"/>
                  </a:cubicBezTo>
                  <a:cubicBezTo>
                    <a:pt x="6214" y="24852"/>
                    <a:pt x="6739" y="24666"/>
                    <a:pt x="6877" y="24002"/>
                  </a:cubicBezTo>
                  <a:cubicBezTo>
                    <a:pt x="7104" y="22916"/>
                    <a:pt x="7532" y="21926"/>
                    <a:pt x="8689" y="20935"/>
                  </a:cubicBezTo>
                  <a:cubicBezTo>
                    <a:pt x="9697" y="20073"/>
                    <a:pt x="11031" y="20017"/>
                    <a:pt x="11357" y="20017"/>
                  </a:cubicBezTo>
                  <a:cubicBezTo>
                    <a:pt x="11406" y="20017"/>
                    <a:pt x="11432" y="20018"/>
                    <a:pt x="11432" y="20018"/>
                  </a:cubicBezTo>
                  <a:cubicBezTo>
                    <a:pt x="11968" y="21145"/>
                    <a:pt x="11153" y="22604"/>
                    <a:pt x="10548" y="23452"/>
                  </a:cubicBezTo>
                  <a:cubicBezTo>
                    <a:pt x="10242" y="23882"/>
                    <a:pt x="10287" y="24457"/>
                    <a:pt x="10649" y="24844"/>
                  </a:cubicBezTo>
                  <a:lnTo>
                    <a:pt x="10878" y="25088"/>
                  </a:lnTo>
                  <a:cubicBezTo>
                    <a:pt x="14352" y="23206"/>
                    <a:pt x="15810" y="17120"/>
                    <a:pt x="15810" y="17120"/>
                  </a:cubicBezTo>
                  <a:lnTo>
                    <a:pt x="35640" y="10504"/>
                  </a:lnTo>
                  <a:lnTo>
                    <a:pt x="35640" y="1"/>
                  </a:lnTo>
                  <a:close/>
                </a:path>
              </a:pathLst>
            </a:custGeom>
            <a:solidFill>
              <a:srgbClr val="843188">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9"/>
            <p:cNvSpPr/>
            <p:nvPr/>
          </p:nvSpPr>
          <p:spPr>
            <a:xfrm>
              <a:off x="8458415" y="3230406"/>
              <a:ext cx="925535" cy="520149"/>
            </a:xfrm>
            <a:custGeom>
              <a:avLst/>
              <a:gdLst/>
              <a:ahLst/>
              <a:cxnLst/>
              <a:rect l="l" t="t" r="r" b="b"/>
              <a:pathLst>
                <a:path w="21936" h="12328" extrusionOk="0">
                  <a:moveTo>
                    <a:pt x="3892" y="0"/>
                  </a:moveTo>
                  <a:cubicBezTo>
                    <a:pt x="3887" y="3"/>
                    <a:pt x="3881" y="5"/>
                    <a:pt x="3876" y="7"/>
                  </a:cubicBezTo>
                  <a:cubicBezTo>
                    <a:pt x="3356" y="208"/>
                    <a:pt x="3397" y="931"/>
                    <a:pt x="3931" y="1096"/>
                  </a:cubicBezTo>
                  <a:cubicBezTo>
                    <a:pt x="6250" y="1812"/>
                    <a:pt x="8158" y="3459"/>
                    <a:pt x="8158" y="3459"/>
                  </a:cubicBezTo>
                  <a:cubicBezTo>
                    <a:pt x="6300" y="2721"/>
                    <a:pt x="3600" y="2118"/>
                    <a:pt x="1288" y="1993"/>
                  </a:cubicBezTo>
                  <a:cubicBezTo>
                    <a:pt x="1146" y="2157"/>
                    <a:pt x="1038" y="2320"/>
                    <a:pt x="955" y="2490"/>
                  </a:cubicBezTo>
                  <a:cubicBezTo>
                    <a:pt x="754" y="2905"/>
                    <a:pt x="1022" y="3390"/>
                    <a:pt x="1495" y="3457"/>
                  </a:cubicBezTo>
                  <a:cubicBezTo>
                    <a:pt x="2946" y="3661"/>
                    <a:pt x="5295" y="4184"/>
                    <a:pt x="7804" y="5523"/>
                  </a:cubicBezTo>
                  <a:cubicBezTo>
                    <a:pt x="7804" y="5523"/>
                    <a:pt x="5681" y="4977"/>
                    <a:pt x="3207" y="4977"/>
                  </a:cubicBezTo>
                  <a:cubicBezTo>
                    <a:pt x="2171" y="4977"/>
                    <a:pt x="1074" y="5073"/>
                    <a:pt x="46" y="5344"/>
                  </a:cubicBezTo>
                  <a:cubicBezTo>
                    <a:pt x="16" y="5558"/>
                    <a:pt x="1" y="5764"/>
                    <a:pt x="4" y="5958"/>
                  </a:cubicBezTo>
                  <a:lnTo>
                    <a:pt x="5" y="5968"/>
                  </a:lnTo>
                  <a:cubicBezTo>
                    <a:pt x="15" y="6428"/>
                    <a:pt x="409" y="6781"/>
                    <a:pt x="874" y="6781"/>
                  </a:cubicBezTo>
                  <a:cubicBezTo>
                    <a:pt x="916" y="6781"/>
                    <a:pt x="959" y="6778"/>
                    <a:pt x="1002" y="6772"/>
                  </a:cubicBezTo>
                  <a:cubicBezTo>
                    <a:pt x="1835" y="6657"/>
                    <a:pt x="2613" y="6612"/>
                    <a:pt x="3323" y="6612"/>
                  </a:cubicBezTo>
                  <a:cubicBezTo>
                    <a:pt x="5963" y="6612"/>
                    <a:pt x="7654" y="7238"/>
                    <a:pt x="7654" y="7238"/>
                  </a:cubicBezTo>
                  <a:cubicBezTo>
                    <a:pt x="7478" y="7232"/>
                    <a:pt x="7305" y="7229"/>
                    <a:pt x="7134" y="7229"/>
                  </a:cubicBezTo>
                  <a:cubicBezTo>
                    <a:pt x="3945" y="7229"/>
                    <a:pt x="1749" y="8163"/>
                    <a:pt x="855" y="8626"/>
                  </a:cubicBezTo>
                  <a:cubicBezTo>
                    <a:pt x="912" y="8725"/>
                    <a:pt x="968" y="8820"/>
                    <a:pt x="1023" y="8909"/>
                  </a:cubicBezTo>
                  <a:cubicBezTo>
                    <a:pt x="1244" y="9268"/>
                    <a:pt x="1643" y="9479"/>
                    <a:pt x="2060" y="9479"/>
                  </a:cubicBezTo>
                  <a:cubicBezTo>
                    <a:pt x="2185" y="9479"/>
                    <a:pt x="2312" y="9460"/>
                    <a:pt x="2435" y="9420"/>
                  </a:cubicBezTo>
                  <a:cubicBezTo>
                    <a:pt x="3842" y="8967"/>
                    <a:pt x="5188" y="8808"/>
                    <a:pt x="6388" y="8808"/>
                  </a:cubicBezTo>
                  <a:cubicBezTo>
                    <a:pt x="9262" y="8808"/>
                    <a:pt x="11291" y="9725"/>
                    <a:pt x="11291" y="9725"/>
                  </a:cubicBezTo>
                  <a:cubicBezTo>
                    <a:pt x="10384" y="10422"/>
                    <a:pt x="9002" y="10569"/>
                    <a:pt x="8041" y="10575"/>
                  </a:cubicBezTo>
                  <a:cubicBezTo>
                    <a:pt x="7384" y="10580"/>
                    <a:pt x="6811" y="11003"/>
                    <a:pt x="6635" y="11611"/>
                  </a:cubicBezTo>
                  <a:lnTo>
                    <a:pt x="6572" y="11826"/>
                  </a:lnTo>
                  <a:cubicBezTo>
                    <a:pt x="7962" y="12186"/>
                    <a:pt x="9178" y="12328"/>
                    <a:pt x="10231" y="12328"/>
                  </a:cubicBezTo>
                  <a:cubicBezTo>
                    <a:pt x="14155" y="12328"/>
                    <a:pt x="15820" y="10356"/>
                    <a:pt x="15820" y="10356"/>
                  </a:cubicBezTo>
                  <a:lnTo>
                    <a:pt x="21936" y="11247"/>
                  </a:lnTo>
                  <a:lnTo>
                    <a:pt x="21936" y="4401"/>
                  </a:lnTo>
                  <a:lnTo>
                    <a:pt x="16337" y="4437"/>
                  </a:lnTo>
                  <a:lnTo>
                    <a:pt x="16337" y="4438"/>
                  </a:lnTo>
                  <a:cubicBezTo>
                    <a:pt x="14497" y="3279"/>
                    <a:pt x="11272" y="2154"/>
                    <a:pt x="8666" y="1666"/>
                  </a:cubicBezTo>
                  <a:cubicBezTo>
                    <a:pt x="6119" y="363"/>
                    <a:pt x="3892" y="0"/>
                    <a:pt x="3892" y="0"/>
                  </a:cubicBezTo>
                  <a:close/>
                </a:path>
              </a:pathLst>
            </a:custGeom>
            <a:solidFill>
              <a:srgbClr val="843188">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9"/>
            <p:cNvSpPr/>
            <p:nvPr/>
          </p:nvSpPr>
          <p:spPr>
            <a:xfrm>
              <a:off x="7727160" y="3652640"/>
              <a:ext cx="1460068" cy="1110253"/>
            </a:xfrm>
            <a:custGeom>
              <a:avLst/>
              <a:gdLst/>
              <a:ahLst/>
              <a:cxnLst/>
              <a:rect l="l" t="t" r="r" b="b"/>
              <a:pathLst>
                <a:path w="32464" h="26314" extrusionOk="0">
                  <a:moveTo>
                    <a:pt x="9363" y="0"/>
                  </a:moveTo>
                  <a:lnTo>
                    <a:pt x="9363" y="0"/>
                  </a:lnTo>
                  <a:cubicBezTo>
                    <a:pt x="8834" y="1140"/>
                    <a:pt x="9815" y="1865"/>
                    <a:pt x="10533" y="2281"/>
                  </a:cubicBezTo>
                  <a:cubicBezTo>
                    <a:pt x="11250" y="2698"/>
                    <a:pt x="11929" y="3332"/>
                    <a:pt x="11401" y="3604"/>
                  </a:cubicBezTo>
                  <a:cubicBezTo>
                    <a:pt x="11354" y="3628"/>
                    <a:pt x="11286" y="3639"/>
                    <a:pt x="11201" y="3639"/>
                  </a:cubicBezTo>
                  <a:cubicBezTo>
                    <a:pt x="10326" y="3639"/>
                    <a:pt x="7606" y="2473"/>
                    <a:pt x="6437" y="2209"/>
                  </a:cubicBezTo>
                  <a:cubicBezTo>
                    <a:pt x="6035" y="2119"/>
                    <a:pt x="5685" y="2081"/>
                    <a:pt x="5366" y="2081"/>
                  </a:cubicBezTo>
                  <a:cubicBezTo>
                    <a:pt x="4667" y="2081"/>
                    <a:pt x="4117" y="2262"/>
                    <a:pt x="3499" y="2456"/>
                  </a:cubicBezTo>
                  <a:cubicBezTo>
                    <a:pt x="2658" y="2722"/>
                    <a:pt x="1410" y="3132"/>
                    <a:pt x="1410" y="3132"/>
                  </a:cubicBezTo>
                  <a:cubicBezTo>
                    <a:pt x="1475" y="3748"/>
                    <a:pt x="2151" y="3928"/>
                    <a:pt x="2920" y="3928"/>
                  </a:cubicBezTo>
                  <a:cubicBezTo>
                    <a:pt x="4009" y="3928"/>
                    <a:pt x="5286" y="3567"/>
                    <a:pt x="5286" y="3567"/>
                  </a:cubicBezTo>
                  <a:lnTo>
                    <a:pt x="8683" y="5499"/>
                  </a:lnTo>
                  <a:cubicBezTo>
                    <a:pt x="7954" y="5231"/>
                    <a:pt x="5669" y="4806"/>
                    <a:pt x="4076" y="4806"/>
                  </a:cubicBezTo>
                  <a:cubicBezTo>
                    <a:pt x="3800" y="4806"/>
                    <a:pt x="3545" y="4818"/>
                    <a:pt x="3322" y="4847"/>
                  </a:cubicBezTo>
                  <a:cubicBezTo>
                    <a:pt x="1813" y="5040"/>
                    <a:pt x="1" y="5523"/>
                    <a:pt x="1" y="5523"/>
                  </a:cubicBezTo>
                  <a:cubicBezTo>
                    <a:pt x="199" y="6319"/>
                    <a:pt x="1092" y="6532"/>
                    <a:pt x="1991" y="6532"/>
                  </a:cubicBezTo>
                  <a:cubicBezTo>
                    <a:pt x="3030" y="6532"/>
                    <a:pt x="4078" y="6248"/>
                    <a:pt x="4078" y="6248"/>
                  </a:cubicBezTo>
                  <a:lnTo>
                    <a:pt x="8104" y="7407"/>
                  </a:lnTo>
                  <a:cubicBezTo>
                    <a:pt x="8104" y="7407"/>
                    <a:pt x="7671" y="7393"/>
                    <a:pt x="7044" y="7393"/>
                  </a:cubicBezTo>
                  <a:cubicBezTo>
                    <a:pt x="6215" y="7393"/>
                    <a:pt x="5048" y="7417"/>
                    <a:pt x="4103" y="7527"/>
                  </a:cubicBezTo>
                  <a:cubicBezTo>
                    <a:pt x="2442" y="7720"/>
                    <a:pt x="605" y="8807"/>
                    <a:pt x="605" y="8807"/>
                  </a:cubicBezTo>
                  <a:cubicBezTo>
                    <a:pt x="811" y="9254"/>
                    <a:pt x="1289" y="9398"/>
                    <a:pt x="1819" y="9398"/>
                  </a:cubicBezTo>
                  <a:cubicBezTo>
                    <a:pt x="2776" y="9398"/>
                    <a:pt x="3902" y="8928"/>
                    <a:pt x="3902" y="8928"/>
                  </a:cubicBezTo>
                  <a:lnTo>
                    <a:pt x="7777" y="9653"/>
                  </a:lnTo>
                  <a:cubicBezTo>
                    <a:pt x="7777" y="9653"/>
                    <a:pt x="5763" y="9653"/>
                    <a:pt x="4635" y="9990"/>
                  </a:cubicBezTo>
                  <a:cubicBezTo>
                    <a:pt x="3581" y="10306"/>
                    <a:pt x="2303" y="11142"/>
                    <a:pt x="2303" y="11142"/>
                  </a:cubicBezTo>
                  <a:cubicBezTo>
                    <a:pt x="2417" y="11381"/>
                    <a:pt x="2713" y="11465"/>
                    <a:pt x="3074" y="11465"/>
                  </a:cubicBezTo>
                  <a:cubicBezTo>
                    <a:pt x="3917" y="11465"/>
                    <a:pt x="5109" y="11005"/>
                    <a:pt x="5109" y="11005"/>
                  </a:cubicBezTo>
                  <a:cubicBezTo>
                    <a:pt x="5109" y="11005"/>
                    <a:pt x="7903" y="11149"/>
                    <a:pt x="10042" y="12260"/>
                  </a:cubicBezTo>
                  <a:cubicBezTo>
                    <a:pt x="12044" y="13300"/>
                    <a:pt x="15780" y="13709"/>
                    <a:pt x="15780" y="13709"/>
                  </a:cubicBezTo>
                  <a:lnTo>
                    <a:pt x="32087" y="26314"/>
                  </a:lnTo>
                  <a:lnTo>
                    <a:pt x="32463" y="13130"/>
                  </a:lnTo>
                  <a:lnTo>
                    <a:pt x="17779" y="8132"/>
                  </a:lnTo>
                  <a:cubicBezTo>
                    <a:pt x="17779" y="8132"/>
                    <a:pt x="14760" y="3459"/>
                    <a:pt x="13552" y="2553"/>
                  </a:cubicBezTo>
                  <a:cubicBezTo>
                    <a:pt x="12345" y="1648"/>
                    <a:pt x="9363" y="0"/>
                    <a:pt x="9363" y="0"/>
                  </a:cubicBezTo>
                  <a:close/>
                </a:path>
              </a:pathLst>
            </a:custGeom>
            <a:solidFill>
              <a:srgbClr val="843188">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 name="Google Shape;404;p19"/>
          <p:cNvGrpSpPr/>
          <p:nvPr/>
        </p:nvGrpSpPr>
        <p:grpSpPr>
          <a:xfrm rot="-1406405" flipH="1">
            <a:off x="342639" y="3269298"/>
            <a:ext cx="477338" cy="1520127"/>
            <a:chOff x="8615255" y="3326533"/>
            <a:chExt cx="477326" cy="1520088"/>
          </a:xfrm>
        </p:grpSpPr>
        <p:sp>
          <p:nvSpPr>
            <p:cNvPr id="405" name="Google Shape;405;p19"/>
            <p:cNvSpPr/>
            <p:nvPr/>
          </p:nvSpPr>
          <p:spPr>
            <a:xfrm rot="6232789" flipH="1">
              <a:off x="8979652" y="3772413"/>
              <a:ext cx="69210" cy="69249"/>
            </a:xfrm>
            <a:custGeom>
              <a:avLst/>
              <a:gdLst/>
              <a:ahLst/>
              <a:cxnLst/>
              <a:rect l="l" t="t" r="r" b="b"/>
              <a:pathLst>
                <a:path w="1791" h="1792" fill="none" extrusionOk="0">
                  <a:moveTo>
                    <a:pt x="1791" y="896"/>
                  </a:moveTo>
                  <a:cubicBezTo>
                    <a:pt x="1791" y="1391"/>
                    <a:pt x="1389" y="1792"/>
                    <a:pt x="895" y="1792"/>
                  </a:cubicBezTo>
                  <a:cubicBezTo>
                    <a:pt x="401" y="1792"/>
                    <a:pt x="0" y="1391"/>
                    <a:pt x="0" y="896"/>
                  </a:cubicBezTo>
                  <a:cubicBezTo>
                    <a:pt x="0" y="402"/>
                    <a:pt x="401" y="1"/>
                    <a:pt x="895" y="1"/>
                  </a:cubicBezTo>
                  <a:cubicBezTo>
                    <a:pt x="1389" y="1"/>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p:cNvSpPr/>
            <p:nvPr/>
          </p:nvSpPr>
          <p:spPr>
            <a:xfrm rot="5849432" flipH="1">
              <a:off x="8689089" y="4773178"/>
              <a:ext cx="69247" cy="69208"/>
            </a:xfrm>
            <a:custGeom>
              <a:avLst/>
              <a:gdLst/>
              <a:ahLst/>
              <a:cxnLst/>
              <a:rect l="l" t="t" r="r" b="b"/>
              <a:pathLst>
                <a:path w="1792" h="1791" fill="none" extrusionOk="0">
                  <a:moveTo>
                    <a:pt x="1791" y="896"/>
                  </a:moveTo>
                  <a:cubicBezTo>
                    <a:pt x="1791" y="1390"/>
                    <a:pt x="1390" y="1791"/>
                    <a:pt x="896" y="1791"/>
                  </a:cubicBezTo>
                  <a:cubicBezTo>
                    <a:pt x="401" y="1791"/>
                    <a:pt x="1" y="1390"/>
                    <a:pt x="1" y="896"/>
                  </a:cubicBezTo>
                  <a:cubicBezTo>
                    <a:pt x="1" y="402"/>
                    <a:pt x="401" y="0"/>
                    <a:pt x="896" y="0"/>
                  </a:cubicBezTo>
                  <a:cubicBezTo>
                    <a:pt x="1390" y="0"/>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9"/>
            <p:cNvSpPr/>
            <p:nvPr/>
          </p:nvSpPr>
          <p:spPr>
            <a:xfrm rot="6232789" flipH="1">
              <a:off x="8858212" y="3326537"/>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 name="Google Shape;408;p19"/>
            <p:cNvGrpSpPr/>
            <p:nvPr/>
          </p:nvGrpSpPr>
          <p:grpSpPr>
            <a:xfrm rot="-2850999" flipH="1">
              <a:off x="8682136" y="4139656"/>
              <a:ext cx="343565" cy="332609"/>
              <a:chOff x="6753509" y="755931"/>
              <a:chExt cx="343553" cy="332597"/>
            </a:xfrm>
          </p:grpSpPr>
          <p:sp>
            <p:nvSpPr>
              <p:cNvPr id="409" name="Google Shape;409;p19"/>
              <p:cNvSpPr/>
              <p:nvPr/>
            </p:nvSpPr>
            <p:spPr>
              <a:xfrm rot="-8100000">
                <a:off x="6783250" y="837379"/>
                <a:ext cx="253632" cy="189181"/>
              </a:xfrm>
              <a:custGeom>
                <a:avLst/>
                <a:gdLst/>
                <a:ahLst/>
                <a:cxnLst/>
                <a:rect l="l" t="t" r="r" b="b"/>
                <a:pathLst>
                  <a:path w="6564" h="4896" fill="none" extrusionOk="0">
                    <a:moveTo>
                      <a:pt x="6563" y="0"/>
                    </a:moveTo>
                    <a:cubicBezTo>
                      <a:pt x="6563" y="0"/>
                      <a:pt x="4949" y="2400"/>
                      <a:pt x="0" y="4895"/>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rot="-8100000">
                <a:off x="6871002" y="772485"/>
                <a:ext cx="155835" cy="263176"/>
              </a:xfrm>
              <a:custGeom>
                <a:avLst/>
                <a:gdLst/>
                <a:ahLst/>
                <a:cxnLst/>
                <a:rect l="l" t="t" r="r" b="b"/>
                <a:pathLst>
                  <a:path w="4033" h="6811" fill="none" extrusionOk="0">
                    <a:moveTo>
                      <a:pt x="4032" y="6811"/>
                    </a:moveTo>
                    <a:cubicBezTo>
                      <a:pt x="4032" y="6811"/>
                      <a:pt x="3690" y="3168"/>
                      <a:pt x="0"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11" name="Google Shape;411;p19"/>
          <p:cNvPicPr preferRelativeResize="0"/>
          <p:nvPr/>
        </p:nvPicPr>
        <p:blipFill>
          <a:blip r:embed="rId2">
            <a:alphaModFix amt="43000"/>
          </a:blip>
          <a:stretch>
            <a:fillRect/>
          </a:stretch>
        </p:blipFill>
        <p:spPr>
          <a:xfrm>
            <a:off x="-1" y="-1"/>
            <a:ext cx="9144003" cy="5143501"/>
          </a:xfrm>
          <a:prstGeom prst="rect">
            <a:avLst/>
          </a:prstGeom>
          <a:noFill/>
          <a:ln>
            <a:noFill/>
          </a:ln>
        </p:spPr>
      </p:pic>
      <p:sp>
        <p:nvSpPr>
          <p:cNvPr id="412" name="Google Shape;412;p19"/>
          <p:cNvSpPr txBox="1">
            <a:spLocks noGrp="1"/>
          </p:cNvSpPr>
          <p:nvPr>
            <p:ph type="title"/>
          </p:nvPr>
        </p:nvSpPr>
        <p:spPr>
          <a:xfrm>
            <a:off x="5381500" y="1300225"/>
            <a:ext cx="3047400" cy="117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13" name="Google Shape;413;p19"/>
          <p:cNvSpPr txBox="1">
            <a:spLocks noGrp="1"/>
          </p:cNvSpPr>
          <p:nvPr>
            <p:ph type="subTitle" idx="1"/>
          </p:nvPr>
        </p:nvSpPr>
        <p:spPr>
          <a:xfrm>
            <a:off x="5381625" y="2528950"/>
            <a:ext cx="3047400" cy="1314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2">
  <p:cSld name="CUSTOM_1_1">
    <p:spTree>
      <p:nvGrpSpPr>
        <p:cNvPr id="1" name="Shape 414"/>
        <p:cNvGrpSpPr/>
        <p:nvPr/>
      </p:nvGrpSpPr>
      <p:grpSpPr>
        <a:xfrm>
          <a:off x="0" y="0"/>
          <a:ext cx="0" cy="0"/>
          <a:chOff x="0" y="0"/>
          <a:chExt cx="0" cy="0"/>
        </a:xfrm>
      </p:grpSpPr>
      <p:sp>
        <p:nvSpPr>
          <p:cNvPr id="415" name="Google Shape;415;p20"/>
          <p:cNvSpPr/>
          <p:nvPr/>
        </p:nvSpPr>
        <p:spPr>
          <a:xfrm flipH="1">
            <a:off x="7032613" y="-28675"/>
            <a:ext cx="2792569" cy="765852"/>
          </a:xfrm>
          <a:custGeom>
            <a:avLst/>
            <a:gdLst/>
            <a:ahLst/>
            <a:cxnLst/>
            <a:rect l="l" t="t" r="r" b="b"/>
            <a:pathLst>
              <a:path w="40126" h="7632" extrusionOk="0">
                <a:moveTo>
                  <a:pt x="1" y="1"/>
                </a:moveTo>
                <a:cubicBezTo>
                  <a:pt x="3623" y="1506"/>
                  <a:pt x="8218" y="7632"/>
                  <a:pt x="14182" y="7632"/>
                </a:cubicBezTo>
                <a:cubicBezTo>
                  <a:pt x="14190" y="7632"/>
                  <a:pt x="14197" y="7632"/>
                  <a:pt x="14205" y="7632"/>
                </a:cubicBezTo>
                <a:cubicBezTo>
                  <a:pt x="17735" y="7622"/>
                  <a:pt x="18134" y="2581"/>
                  <a:pt x="23540" y="2581"/>
                </a:cubicBezTo>
                <a:cubicBezTo>
                  <a:pt x="24559" y="2581"/>
                  <a:pt x="25756" y="2760"/>
                  <a:pt x="27185" y="3186"/>
                </a:cubicBezTo>
                <a:cubicBezTo>
                  <a:pt x="29592" y="3902"/>
                  <a:pt x="31959" y="4961"/>
                  <a:pt x="34469" y="4961"/>
                </a:cubicBezTo>
                <a:cubicBezTo>
                  <a:pt x="34471" y="4961"/>
                  <a:pt x="34472" y="4961"/>
                  <a:pt x="34473" y="4961"/>
                </a:cubicBezTo>
                <a:cubicBezTo>
                  <a:pt x="36985" y="4961"/>
                  <a:pt x="39751" y="3470"/>
                  <a:pt x="40126" y="987"/>
                </a:cubicBezTo>
                <a:lnTo>
                  <a:pt x="401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rot="10800000">
            <a:off x="7854960" y="3718045"/>
            <a:ext cx="1455765" cy="1474705"/>
          </a:xfrm>
          <a:custGeom>
            <a:avLst/>
            <a:gdLst/>
            <a:ahLst/>
            <a:cxnLst/>
            <a:rect l="l" t="t" r="r" b="b"/>
            <a:pathLst>
              <a:path w="41074" h="27562" extrusionOk="0">
                <a:moveTo>
                  <a:pt x="1" y="0"/>
                </a:moveTo>
                <a:lnTo>
                  <a:pt x="1" y="27561"/>
                </a:lnTo>
                <a:cubicBezTo>
                  <a:pt x="655" y="26438"/>
                  <a:pt x="1476" y="25432"/>
                  <a:pt x="2545" y="24703"/>
                </a:cubicBezTo>
                <a:cubicBezTo>
                  <a:pt x="6677" y="21884"/>
                  <a:pt x="12793" y="24173"/>
                  <a:pt x="16983" y="21441"/>
                </a:cubicBezTo>
                <a:cubicBezTo>
                  <a:pt x="19596" y="19738"/>
                  <a:pt x="20750" y="16496"/>
                  <a:pt x="21219" y="13412"/>
                </a:cubicBezTo>
                <a:cubicBezTo>
                  <a:pt x="21413" y="12141"/>
                  <a:pt x="21525" y="10839"/>
                  <a:pt x="21972" y="9633"/>
                </a:cubicBezTo>
                <a:cubicBezTo>
                  <a:pt x="22975" y="6934"/>
                  <a:pt x="25760" y="5003"/>
                  <a:pt x="28637" y="5003"/>
                </a:cubicBezTo>
                <a:cubicBezTo>
                  <a:pt x="28653" y="5003"/>
                  <a:pt x="28669" y="5003"/>
                  <a:pt x="28685" y="5004"/>
                </a:cubicBezTo>
                <a:cubicBezTo>
                  <a:pt x="30877" y="5021"/>
                  <a:pt x="33004" y="6049"/>
                  <a:pt x="35169" y="6049"/>
                </a:cubicBezTo>
                <a:cubicBezTo>
                  <a:pt x="35425" y="6049"/>
                  <a:pt x="35682" y="6035"/>
                  <a:pt x="35939" y="6003"/>
                </a:cubicBezTo>
                <a:lnTo>
                  <a:pt x="35938" y="6003"/>
                </a:lnTo>
                <a:cubicBezTo>
                  <a:pt x="38770" y="5651"/>
                  <a:pt x="41073" y="2863"/>
                  <a:pt x="40887" y="15"/>
                </a:cubicBezTo>
                <a:lnTo>
                  <a:pt x="408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 name="Google Shape;417;p20"/>
          <p:cNvGrpSpPr/>
          <p:nvPr/>
        </p:nvGrpSpPr>
        <p:grpSpPr>
          <a:xfrm rot="-3269348" flipH="1">
            <a:off x="8272440" y="819123"/>
            <a:ext cx="1043294" cy="1327689"/>
            <a:chOff x="516362" y="3348966"/>
            <a:chExt cx="1135054" cy="1444462"/>
          </a:xfrm>
        </p:grpSpPr>
        <p:sp>
          <p:nvSpPr>
            <p:cNvPr id="418" name="Google Shape;418;p20"/>
            <p:cNvSpPr/>
            <p:nvPr/>
          </p:nvSpPr>
          <p:spPr>
            <a:xfrm rot="-9083727">
              <a:off x="566895" y="3541398"/>
              <a:ext cx="69207" cy="69245"/>
            </a:xfrm>
            <a:custGeom>
              <a:avLst/>
              <a:gdLst/>
              <a:ahLst/>
              <a:cxnLst/>
              <a:rect l="l" t="t" r="r" b="b"/>
              <a:pathLst>
                <a:path w="1791" h="1792" fill="none" extrusionOk="0">
                  <a:moveTo>
                    <a:pt x="1791" y="896"/>
                  </a:moveTo>
                  <a:cubicBezTo>
                    <a:pt x="1791" y="1391"/>
                    <a:pt x="1389" y="1792"/>
                    <a:pt x="895" y="1792"/>
                  </a:cubicBezTo>
                  <a:cubicBezTo>
                    <a:pt x="401" y="1792"/>
                    <a:pt x="0" y="1391"/>
                    <a:pt x="0" y="896"/>
                  </a:cubicBezTo>
                  <a:cubicBezTo>
                    <a:pt x="0" y="402"/>
                    <a:pt x="401" y="1"/>
                    <a:pt x="895" y="1"/>
                  </a:cubicBezTo>
                  <a:cubicBezTo>
                    <a:pt x="1389" y="1"/>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rot="-8700369">
              <a:off x="1499144" y="4298436"/>
              <a:ext cx="69244" cy="69206"/>
            </a:xfrm>
            <a:custGeom>
              <a:avLst/>
              <a:gdLst/>
              <a:ahLst/>
              <a:cxnLst/>
              <a:rect l="l" t="t" r="r" b="b"/>
              <a:pathLst>
                <a:path w="1792" h="1791" fill="none" extrusionOk="0">
                  <a:moveTo>
                    <a:pt x="1791" y="896"/>
                  </a:moveTo>
                  <a:cubicBezTo>
                    <a:pt x="1791" y="1390"/>
                    <a:pt x="1390" y="1791"/>
                    <a:pt x="896" y="1791"/>
                  </a:cubicBezTo>
                  <a:cubicBezTo>
                    <a:pt x="401" y="1791"/>
                    <a:pt x="1" y="1390"/>
                    <a:pt x="1" y="896"/>
                  </a:cubicBezTo>
                  <a:cubicBezTo>
                    <a:pt x="1" y="402"/>
                    <a:pt x="401" y="0"/>
                    <a:pt x="896" y="0"/>
                  </a:cubicBezTo>
                  <a:cubicBezTo>
                    <a:pt x="1390" y="0"/>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rot="-9083727">
              <a:off x="516369" y="3348973"/>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rot="-8700369">
              <a:off x="1651369" y="4793382"/>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20"/>
            <p:cNvGrpSpPr/>
            <p:nvPr/>
          </p:nvGrpSpPr>
          <p:grpSpPr>
            <a:xfrm>
              <a:off x="964750" y="3910914"/>
              <a:ext cx="273999" cy="294519"/>
              <a:chOff x="6648475" y="825889"/>
              <a:chExt cx="273999" cy="294519"/>
            </a:xfrm>
          </p:grpSpPr>
          <p:sp>
            <p:nvSpPr>
              <p:cNvPr id="423" name="Google Shape;423;p20"/>
              <p:cNvSpPr/>
              <p:nvPr/>
            </p:nvSpPr>
            <p:spPr>
              <a:xfrm rot="-10397384">
                <a:off x="6658659" y="917058"/>
                <a:ext cx="253631" cy="189180"/>
              </a:xfrm>
              <a:custGeom>
                <a:avLst/>
                <a:gdLst/>
                <a:ahLst/>
                <a:cxnLst/>
                <a:rect l="l" t="t" r="r" b="b"/>
                <a:pathLst>
                  <a:path w="6564" h="4896" fill="none" extrusionOk="0">
                    <a:moveTo>
                      <a:pt x="6563" y="0"/>
                    </a:moveTo>
                    <a:cubicBezTo>
                      <a:pt x="6563" y="0"/>
                      <a:pt x="4949" y="2400"/>
                      <a:pt x="0" y="4895"/>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0"/>
              <p:cNvSpPr/>
              <p:nvPr/>
            </p:nvSpPr>
            <p:spPr>
              <a:xfrm rot="-10397384">
                <a:off x="6720766" y="834092"/>
                <a:ext cx="155834" cy="263175"/>
              </a:xfrm>
              <a:custGeom>
                <a:avLst/>
                <a:gdLst/>
                <a:ahLst/>
                <a:cxnLst/>
                <a:rect l="l" t="t" r="r" b="b"/>
                <a:pathLst>
                  <a:path w="4033" h="6811" fill="none" extrusionOk="0">
                    <a:moveTo>
                      <a:pt x="4032" y="6811"/>
                    </a:moveTo>
                    <a:cubicBezTo>
                      <a:pt x="4032" y="6811"/>
                      <a:pt x="3690" y="3168"/>
                      <a:pt x="0"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5" name="Google Shape;425;p20"/>
          <p:cNvSpPr/>
          <p:nvPr/>
        </p:nvSpPr>
        <p:spPr>
          <a:xfrm rot="10800000" flipH="1">
            <a:off x="-66681" y="-28686"/>
            <a:ext cx="1455231" cy="1495436"/>
          </a:xfrm>
          <a:custGeom>
            <a:avLst/>
            <a:gdLst/>
            <a:ahLst/>
            <a:cxnLst/>
            <a:rect l="l" t="t" r="r" b="b"/>
            <a:pathLst>
              <a:path w="12913" h="13473" extrusionOk="0">
                <a:moveTo>
                  <a:pt x="2972" y="1"/>
                </a:moveTo>
                <a:cubicBezTo>
                  <a:pt x="2009" y="1"/>
                  <a:pt x="921" y="564"/>
                  <a:pt x="0" y="1143"/>
                </a:cubicBezTo>
                <a:lnTo>
                  <a:pt x="0" y="13472"/>
                </a:lnTo>
                <a:lnTo>
                  <a:pt x="12913" y="13472"/>
                </a:lnTo>
                <a:cubicBezTo>
                  <a:pt x="12734" y="11668"/>
                  <a:pt x="12203" y="8910"/>
                  <a:pt x="10377" y="8800"/>
                </a:cubicBezTo>
                <a:cubicBezTo>
                  <a:pt x="10334" y="8798"/>
                  <a:pt x="10291" y="8797"/>
                  <a:pt x="10248" y="8797"/>
                </a:cubicBezTo>
                <a:cubicBezTo>
                  <a:pt x="8678" y="8797"/>
                  <a:pt x="7728" y="10533"/>
                  <a:pt x="6395" y="11189"/>
                </a:cubicBezTo>
                <a:cubicBezTo>
                  <a:pt x="6020" y="11374"/>
                  <a:pt x="5649" y="11469"/>
                  <a:pt x="5308" y="11469"/>
                </a:cubicBezTo>
                <a:cubicBezTo>
                  <a:pt x="4318" y="11469"/>
                  <a:pt x="3584" y="10662"/>
                  <a:pt x="3774" y="8872"/>
                </a:cubicBezTo>
                <a:cubicBezTo>
                  <a:pt x="4323" y="3664"/>
                  <a:pt x="5609" y="2194"/>
                  <a:pt x="4564" y="800"/>
                </a:cubicBezTo>
                <a:cubicBezTo>
                  <a:pt x="4130" y="222"/>
                  <a:pt x="3576" y="1"/>
                  <a:pt x="29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0"/>
          <p:cNvSpPr/>
          <p:nvPr/>
        </p:nvSpPr>
        <p:spPr>
          <a:xfrm rot="-6299918" flipH="1">
            <a:off x="-236494" y="3859551"/>
            <a:ext cx="2121155" cy="2116960"/>
          </a:xfrm>
          <a:custGeom>
            <a:avLst/>
            <a:gdLst/>
            <a:ahLst/>
            <a:cxnLst/>
            <a:rect l="l" t="t" r="r" b="b"/>
            <a:pathLst>
              <a:path w="10867" h="10544" extrusionOk="0">
                <a:moveTo>
                  <a:pt x="3278" y="0"/>
                </a:moveTo>
                <a:cubicBezTo>
                  <a:pt x="1908" y="0"/>
                  <a:pt x="89" y="570"/>
                  <a:pt x="53" y="1926"/>
                </a:cubicBezTo>
                <a:cubicBezTo>
                  <a:pt x="0" y="4020"/>
                  <a:pt x="3475" y="3287"/>
                  <a:pt x="4590" y="4222"/>
                </a:cubicBezTo>
                <a:cubicBezTo>
                  <a:pt x="6190" y="5565"/>
                  <a:pt x="4747" y="8641"/>
                  <a:pt x="6295" y="10042"/>
                </a:cubicBezTo>
                <a:cubicBezTo>
                  <a:pt x="6674" y="10385"/>
                  <a:pt x="7130" y="10543"/>
                  <a:pt x="7594" y="10543"/>
                </a:cubicBezTo>
                <a:cubicBezTo>
                  <a:pt x="9183" y="10543"/>
                  <a:pt x="10867" y="8687"/>
                  <a:pt x="9851" y="6006"/>
                </a:cubicBezTo>
                <a:cubicBezTo>
                  <a:pt x="9204" y="4301"/>
                  <a:pt x="6345" y="850"/>
                  <a:pt x="4314" y="144"/>
                </a:cubicBezTo>
                <a:lnTo>
                  <a:pt x="4314" y="143"/>
                </a:lnTo>
                <a:cubicBezTo>
                  <a:pt x="4045" y="50"/>
                  <a:pt x="3681" y="0"/>
                  <a:pt x="32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20"/>
          <p:cNvGrpSpPr/>
          <p:nvPr/>
        </p:nvGrpSpPr>
        <p:grpSpPr>
          <a:xfrm rot="-1406405" flipH="1">
            <a:off x="342639" y="3269298"/>
            <a:ext cx="477338" cy="1520127"/>
            <a:chOff x="8615255" y="3326533"/>
            <a:chExt cx="477326" cy="1520088"/>
          </a:xfrm>
        </p:grpSpPr>
        <p:sp>
          <p:nvSpPr>
            <p:cNvPr id="428" name="Google Shape;428;p20"/>
            <p:cNvSpPr/>
            <p:nvPr/>
          </p:nvSpPr>
          <p:spPr>
            <a:xfrm rot="6232789" flipH="1">
              <a:off x="8979652" y="3772413"/>
              <a:ext cx="69210" cy="69249"/>
            </a:xfrm>
            <a:custGeom>
              <a:avLst/>
              <a:gdLst/>
              <a:ahLst/>
              <a:cxnLst/>
              <a:rect l="l" t="t" r="r" b="b"/>
              <a:pathLst>
                <a:path w="1791" h="1792" fill="none" extrusionOk="0">
                  <a:moveTo>
                    <a:pt x="1791" y="896"/>
                  </a:moveTo>
                  <a:cubicBezTo>
                    <a:pt x="1791" y="1391"/>
                    <a:pt x="1389" y="1792"/>
                    <a:pt x="895" y="1792"/>
                  </a:cubicBezTo>
                  <a:cubicBezTo>
                    <a:pt x="401" y="1792"/>
                    <a:pt x="0" y="1391"/>
                    <a:pt x="0" y="896"/>
                  </a:cubicBezTo>
                  <a:cubicBezTo>
                    <a:pt x="0" y="402"/>
                    <a:pt x="401" y="1"/>
                    <a:pt x="895" y="1"/>
                  </a:cubicBezTo>
                  <a:cubicBezTo>
                    <a:pt x="1389" y="1"/>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0"/>
            <p:cNvSpPr/>
            <p:nvPr/>
          </p:nvSpPr>
          <p:spPr>
            <a:xfrm rot="5849432" flipH="1">
              <a:off x="8689089" y="4773178"/>
              <a:ext cx="69247" cy="69208"/>
            </a:xfrm>
            <a:custGeom>
              <a:avLst/>
              <a:gdLst/>
              <a:ahLst/>
              <a:cxnLst/>
              <a:rect l="l" t="t" r="r" b="b"/>
              <a:pathLst>
                <a:path w="1792" h="1791" fill="none" extrusionOk="0">
                  <a:moveTo>
                    <a:pt x="1791" y="896"/>
                  </a:moveTo>
                  <a:cubicBezTo>
                    <a:pt x="1791" y="1390"/>
                    <a:pt x="1390" y="1791"/>
                    <a:pt x="896" y="1791"/>
                  </a:cubicBezTo>
                  <a:cubicBezTo>
                    <a:pt x="401" y="1791"/>
                    <a:pt x="1" y="1390"/>
                    <a:pt x="1" y="896"/>
                  </a:cubicBezTo>
                  <a:cubicBezTo>
                    <a:pt x="1" y="402"/>
                    <a:pt x="401" y="0"/>
                    <a:pt x="896" y="0"/>
                  </a:cubicBezTo>
                  <a:cubicBezTo>
                    <a:pt x="1390" y="0"/>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0"/>
            <p:cNvSpPr/>
            <p:nvPr/>
          </p:nvSpPr>
          <p:spPr>
            <a:xfrm rot="6232789" flipH="1">
              <a:off x="8858212" y="3326537"/>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 name="Google Shape;431;p20"/>
            <p:cNvGrpSpPr/>
            <p:nvPr/>
          </p:nvGrpSpPr>
          <p:grpSpPr>
            <a:xfrm rot="-2850999" flipH="1">
              <a:off x="8682136" y="4139656"/>
              <a:ext cx="343565" cy="332609"/>
              <a:chOff x="6753509" y="755931"/>
              <a:chExt cx="343553" cy="332597"/>
            </a:xfrm>
          </p:grpSpPr>
          <p:sp>
            <p:nvSpPr>
              <p:cNvPr id="432" name="Google Shape;432;p20"/>
              <p:cNvSpPr/>
              <p:nvPr/>
            </p:nvSpPr>
            <p:spPr>
              <a:xfrm rot="-8100000">
                <a:off x="6783250" y="837379"/>
                <a:ext cx="253632" cy="189181"/>
              </a:xfrm>
              <a:custGeom>
                <a:avLst/>
                <a:gdLst/>
                <a:ahLst/>
                <a:cxnLst/>
                <a:rect l="l" t="t" r="r" b="b"/>
                <a:pathLst>
                  <a:path w="6564" h="4896" fill="none" extrusionOk="0">
                    <a:moveTo>
                      <a:pt x="6563" y="0"/>
                    </a:moveTo>
                    <a:cubicBezTo>
                      <a:pt x="6563" y="0"/>
                      <a:pt x="4949" y="2400"/>
                      <a:pt x="0" y="4895"/>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0"/>
              <p:cNvSpPr/>
              <p:nvPr/>
            </p:nvSpPr>
            <p:spPr>
              <a:xfrm rot="-8100000">
                <a:off x="6871002" y="772485"/>
                <a:ext cx="155835" cy="263176"/>
              </a:xfrm>
              <a:custGeom>
                <a:avLst/>
                <a:gdLst/>
                <a:ahLst/>
                <a:cxnLst/>
                <a:rect l="l" t="t" r="r" b="b"/>
                <a:pathLst>
                  <a:path w="4033" h="6811" fill="none" extrusionOk="0">
                    <a:moveTo>
                      <a:pt x="4032" y="6811"/>
                    </a:moveTo>
                    <a:cubicBezTo>
                      <a:pt x="4032" y="6811"/>
                      <a:pt x="3690" y="3168"/>
                      <a:pt x="0"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34" name="Google Shape;434;p20"/>
          <p:cNvPicPr preferRelativeResize="0"/>
          <p:nvPr/>
        </p:nvPicPr>
        <p:blipFill>
          <a:blip r:embed="rId2">
            <a:alphaModFix amt="43000"/>
          </a:blip>
          <a:stretch>
            <a:fillRect/>
          </a:stretch>
        </p:blipFill>
        <p:spPr>
          <a:xfrm>
            <a:off x="-1" y="-1"/>
            <a:ext cx="9144003" cy="5143501"/>
          </a:xfrm>
          <a:prstGeom prst="rect">
            <a:avLst/>
          </a:prstGeom>
          <a:noFill/>
          <a:ln>
            <a:noFill/>
          </a:ln>
        </p:spPr>
      </p:pic>
      <p:sp>
        <p:nvSpPr>
          <p:cNvPr id="435" name="Google Shape;435;p20"/>
          <p:cNvSpPr txBox="1">
            <a:spLocks noGrp="1"/>
          </p:cNvSpPr>
          <p:nvPr>
            <p:ph type="body" idx="1"/>
          </p:nvPr>
        </p:nvSpPr>
        <p:spPr>
          <a:xfrm>
            <a:off x="1855350" y="1552575"/>
            <a:ext cx="5433300" cy="29241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accent1"/>
              </a:buClr>
              <a:buSzPts val="1400"/>
              <a:buChar char="●"/>
              <a:defRPr sz="1600"/>
            </a:lvl1pPr>
            <a:lvl2pPr marL="914400" lvl="1" indent="-317500" rtl="0">
              <a:lnSpc>
                <a:spcPct val="115000"/>
              </a:lnSpc>
              <a:spcBef>
                <a:spcPts val="0"/>
              </a:spcBef>
              <a:spcAft>
                <a:spcPts val="0"/>
              </a:spcAft>
              <a:buClr>
                <a:schemeClr val="accent1"/>
              </a:buClr>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436" name="Google Shape;436;p20"/>
          <p:cNvSpPr txBox="1">
            <a:spLocks noGrp="1"/>
          </p:cNvSpPr>
          <p:nvPr>
            <p:ph type="title"/>
          </p:nvPr>
        </p:nvSpPr>
        <p:spPr>
          <a:xfrm>
            <a:off x="720000" y="535000"/>
            <a:ext cx="7704000" cy="48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515"/>
        <p:cNvGrpSpPr/>
        <p:nvPr/>
      </p:nvGrpSpPr>
      <p:grpSpPr>
        <a:xfrm>
          <a:off x="0" y="0"/>
          <a:ext cx="0" cy="0"/>
          <a:chOff x="0" y="0"/>
          <a:chExt cx="0" cy="0"/>
        </a:xfrm>
      </p:grpSpPr>
      <p:sp>
        <p:nvSpPr>
          <p:cNvPr id="516" name="Google Shape;516;p24"/>
          <p:cNvSpPr/>
          <p:nvPr/>
        </p:nvSpPr>
        <p:spPr>
          <a:xfrm flipH="1">
            <a:off x="6994492" y="0"/>
            <a:ext cx="2868808" cy="685792"/>
          </a:xfrm>
          <a:custGeom>
            <a:avLst/>
            <a:gdLst/>
            <a:ahLst/>
            <a:cxnLst/>
            <a:rect l="l" t="t" r="r" b="b"/>
            <a:pathLst>
              <a:path w="40126" h="7632" extrusionOk="0">
                <a:moveTo>
                  <a:pt x="1" y="1"/>
                </a:moveTo>
                <a:cubicBezTo>
                  <a:pt x="3623" y="1506"/>
                  <a:pt x="8218" y="7632"/>
                  <a:pt x="14182" y="7632"/>
                </a:cubicBezTo>
                <a:cubicBezTo>
                  <a:pt x="14190" y="7632"/>
                  <a:pt x="14197" y="7632"/>
                  <a:pt x="14205" y="7632"/>
                </a:cubicBezTo>
                <a:cubicBezTo>
                  <a:pt x="17735" y="7622"/>
                  <a:pt x="18134" y="2581"/>
                  <a:pt x="23540" y="2581"/>
                </a:cubicBezTo>
                <a:cubicBezTo>
                  <a:pt x="24559" y="2581"/>
                  <a:pt x="25756" y="2760"/>
                  <a:pt x="27185" y="3186"/>
                </a:cubicBezTo>
                <a:cubicBezTo>
                  <a:pt x="29592" y="3902"/>
                  <a:pt x="31959" y="4961"/>
                  <a:pt x="34469" y="4961"/>
                </a:cubicBezTo>
                <a:cubicBezTo>
                  <a:pt x="34471" y="4961"/>
                  <a:pt x="34472" y="4961"/>
                  <a:pt x="34473" y="4961"/>
                </a:cubicBezTo>
                <a:cubicBezTo>
                  <a:pt x="36985" y="4961"/>
                  <a:pt x="39751" y="3470"/>
                  <a:pt x="40126" y="987"/>
                </a:cubicBezTo>
                <a:lnTo>
                  <a:pt x="401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4"/>
          <p:cNvSpPr/>
          <p:nvPr/>
        </p:nvSpPr>
        <p:spPr>
          <a:xfrm rot="10800000">
            <a:off x="-47645" y="-28575"/>
            <a:ext cx="2566870" cy="819175"/>
          </a:xfrm>
          <a:custGeom>
            <a:avLst/>
            <a:gdLst/>
            <a:ahLst/>
            <a:cxnLst/>
            <a:rect l="l" t="t" r="r" b="b"/>
            <a:pathLst>
              <a:path w="44006" h="13810" extrusionOk="0">
                <a:moveTo>
                  <a:pt x="42095" y="0"/>
                </a:moveTo>
                <a:cubicBezTo>
                  <a:pt x="35518" y="0"/>
                  <a:pt x="30300" y="7072"/>
                  <a:pt x="23582" y="7215"/>
                </a:cubicBezTo>
                <a:cubicBezTo>
                  <a:pt x="23490" y="7217"/>
                  <a:pt x="23398" y="7218"/>
                  <a:pt x="23308" y="7218"/>
                </a:cubicBezTo>
                <a:cubicBezTo>
                  <a:pt x="19433" y="7218"/>
                  <a:pt x="16718" y="5456"/>
                  <a:pt x="13546" y="5456"/>
                </a:cubicBezTo>
                <a:cubicBezTo>
                  <a:pt x="11302" y="5456"/>
                  <a:pt x="8829" y="6339"/>
                  <a:pt x="5556" y="9351"/>
                </a:cubicBezTo>
                <a:cubicBezTo>
                  <a:pt x="4311" y="10495"/>
                  <a:pt x="2299" y="12525"/>
                  <a:pt x="1" y="13810"/>
                </a:cubicBezTo>
                <a:lnTo>
                  <a:pt x="44006" y="13810"/>
                </a:lnTo>
                <a:lnTo>
                  <a:pt x="43731" y="148"/>
                </a:lnTo>
                <a:cubicBezTo>
                  <a:pt x="43175" y="47"/>
                  <a:pt x="42631" y="0"/>
                  <a:pt x="42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4"/>
          <p:cNvSpPr/>
          <p:nvPr/>
        </p:nvSpPr>
        <p:spPr>
          <a:xfrm flipH="1">
            <a:off x="8424005" y="4646592"/>
            <a:ext cx="506137" cy="334876"/>
          </a:xfrm>
          <a:custGeom>
            <a:avLst/>
            <a:gdLst/>
            <a:ahLst/>
            <a:cxnLst/>
            <a:rect l="l" t="t" r="r" b="b"/>
            <a:pathLst>
              <a:path w="9732" h="6439" extrusionOk="0">
                <a:moveTo>
                  <a:pt x="5028" y="0"/>
                </a:moveTo>
                <a:cubicBezTo>
                  <a:pt x="3634" y="0"/>
                  <a:pt x="2218" y="594"/>
                  <a:pt x="1493" y="1933"/>
                </a:cubicBezTo>
                <a:cubicBezTo>
                  <a:pt x="0" y="4686"/>
                  <a:pt x="2410" y="6438"/>
                  <a:pt x="4849" y="6438"/>
                </a:cubicBezTo>
                <a:cubicBezTo>
                  <a:pt x="6283" y="6438"/>
                  <a:pt x="7728" y="5832"/>
                  <a:pt x="8396" y="4468"/>
                </a:cubicBezTo>
                <a:cubicBezTo>
                  <a:pt x="9731" y="1741"/>
                  <a:pt x="7413" y="0"/>
                  <a:pt x="50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4"/>
          <p:cNvSpPr/>
          <p:nvPr/>
        </p:nvSpPr>
        <p:spPr>
          <a:xfrm flipH="1">
            <a:off x="8784571" y="4374463"/>
            <a:ext cx="145569" cy="120813"/>
          </a:xfrm>
          <a:custGeom>
            <a:avLst/>
            <a:gdLst/>
            <a:ahLst/>
            <a:cxnLst/>
            <a:rect l="l" t="t" r="r" b="b"/>
            <a:pathLst>
              <a:path w="2799" h="2323" extrusionOk="0">
                <a:moveTo>
                  <a:pt x="1815" y="1"/>
                </a:moveTo>
                <a:cubicBezTo>
                  <a:pt x="1637" y="1"/>
                  <a:pt x="1426" y="84"/>
                  <a:pt x="1184" y="280"/>
                </a:cubicBezTo>
                <a:cubicBezTo>
                  <a:pt x="0" y="1241"/>
                  <a:pt x="1131" y="2322"/>
                  <a:pt x="1857" y="2322"/>
                </a:cubicBezTo>
                <a:cubicBezTo>
                  <a:pt x="1941" y="2322"/>
                  <a:pt x="2019" y="2308"/>
                  <a:pt x="2088" y="2277"/>
                </a:cubicBezTo>
                <a:cubicBezTo>
                  <a:pt x="2798" y="1960"/>
                  <a:pt x="2685" y="1"/>
                  <a:pt x="18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 name="Google Shape;520;p24"/>
          <p:cNvGrpSpPr/>
          <p:nvPr/>
        </p:nvGrpSpPr>
        <p:grpSpPr>
          <a:xfrm flipH="1">
            <a:off x="8616986" y="1783215"/>
            <a:ext cx="371664" cy="945936"/>
            <a:chOff x="87230" y="1411740"/>
            <a:chExt cx="371664" cy="945936"/>
          </a:xfrm>
        </p:grpSpPr>
        <p:sp>
          <p:nvSpPr>
            <p:cNvPr id="521" name="Google Shape;521;p24"/>
            <p:cNvSpPr/>
            <p:nvPr/>
          </p:nvSpPr>
          <p:spPr>
            <a:xfrm rot="-5584683">
              <a:off x="134674" y="1655874"/>
              <a:ext cx="69210" cy="69249"/>
            </a:xfrm>
            <a:custGeom>
              <a:avLst/>
              <a:gdLst/>
              <a:ahLst/>
              <a:cxnLst/>
              <a:rect l="l" t="t" r="r" b="b"/>
              <a:pathLst>
                <a:path w="1791" h="1792" fill="none" extrusionOk="0">
                  <a:moveTo>
                    <a:pt x="1791" y="896"/>
                  </a:moveTo>
                  <a:cubicBezTo>
                    <a:pt x="1791" y="1391"/>
                    <a:pt x="1389" y="1792"/>
                    <a:pt x="895" y="1792"/>
                  </a:cubicBezTo>
                  <a:cubicBezTo>
                    <a:pt x="401" y="1792"/>
                    <a:pt x="0" y="1391"/>
                    <a:pt x="0" y="896"/>
                  </a:cubicBezTo>
                  <a:cubicBezTo>
                    <a:pt x="0" y="402"/>
                    <a:pt x="401" y="1"/>
                    <a:pt x="895" y="1"/>
                  </a:cubicBezTo>
                  <a:cubicBezTo>
                    <a:pt x="1389" y="1"/>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4"/>
            <p:cNvSpPr/>
            <p:nvPr/>
          </p:nvSpPr>
          <p:spPr>
            <a:xfrm rot="-5584683">
              <a:off x="458854" y="1411741"/>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 name="Google Shape;523;p24"/>
            <p:cNvGrpSpPr/>
            <p:nvPr/>
          </p:nvGrpSpPr>
          <p:grpSpPr>
            <a:xfrm rot="3499136">
              <a:off x="143337" y="2041275"/>
              <a:ext cx="253638" cy="273383"/>
              <a:chOff x="6626204" y="690268"/>
              <a:chExt cx="253633" cy="273378"/>
            </a:xfrm>
          </p:grpSpPr>
          <p:sp>
            <p:nvSpPr>
              <p:cNvPr id="524" name="Google Shape;524;p24"/>
              <p:cNvSpPr/>
              <p:nvPr/>
            </p:nvSpPr>
            <p:spPr>
              <a:xfrm>
                <a:off x="6626204" y="690268"/>
                <a:ext cx="253633" cy="189181"/>
              </a:xfrm>
              <a:custGeom>
                <a:avLst/>
                <a:gdLst/>
                <a:ahLst/>
                <a:cxnLst/>
                <a:rect l="l" t="t" r="r" b="b"/>
                <a:pathLst>
                  <a:path w="6564" h="4896" fill="none" extrusionOk="0">
                    <a:moveTo>
                      <a:pt x="6563" y="0"/>
                    </a:moveTo>
                    <a:cubicBezTo>
                      <a:pt x="6563" y="0"/>
                      <a:pt x="4949" y="2400"/>
                      <a:pt x="0" y="4895"/>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4"/>
              <p:cNvSpPr/>
              <p:nvPr/>
            </p:nvSpPr>
            <p:spPr>
              <a:xfrm>
                <a:off x="6667355" y="700469"/>
                <a:ext cx="155835" cy="263177"/>
              </a:xfrm>
              <a:custGeom>
                <a:avLst/>
                <a:gdLst/>
                <a:ahLst/>
                <a:cxnLst/>
                <a:rect l="l" t="t" r="r" b="b"/>
                <a:pathLst>
                  <a:path w="4033" h="6811" fill="none" extrusionOk="0">
                    <a:moveTo>
                      <a:pt x="4032" y="6811"/>
                    </a:moveTo>
                    <a:cubicBezTo>
                      <a:pt x="4032" y="6811"/>
                      <a:pt x="3690" y="3168"/>
                      <a:pt x="0"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6" name="Google Shape;526;p24"/>
          <p:cNvGrpSpPr/>
          <p:nvPr/>
        </p:nvGrpSpPr>
        <p:grpSpPr>
          <a:xfrm rot="5400000">
            <a:off x="-566637" y="1726362"/>
            <a:ext cx="1849340" cy="428146"/>
            <a:chOff x="6067263" y="472051"/>
            <a:chExt cx="1849340" cy="428146"/>
          </a:xfrm>
        </p:grpSpPr>
        <p:sp>
          <p:nvSpPr>
            <p:cNvPr id="527" name="Google Shape;527;p24"/>
            <p:cNvSpPr/>
            <p:nvPr/>
          </p:nvSpPr>
          <p:spPr>
            <a:xfrm rot="8999968">
              <a:off x="6794114" y="660284"/>
              <a:ext cx="253629" cy="189178"/>
            </a:xfrm>
            <a:custGeom>
              <a:avLst/>
              <a:gdLst/>
              <a:ahLst/>
              <a:cxnLst/>
              <a:rect l="l" t="t" r="r" b="b"/>
              <a:pathLst>
                <a:path w="6564" h="4896" fill="none" extrusionOk="0">
                  <a:moveTo>
                    <a:pt x="6563" y="0"/>
                  </a:moveTo>
                  <a:cubicBezTo>
                    <a:pt x="6563" y="0"/>
                    <a:pt x="4949" y="2400"/>
                    <a:pt x="0" y="4895"/>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4"/>
            <p:cNvSpPr/>
            <p:nvPr/>
          </p:nvSpPr>
          <p:spPr>
            <a:xfrm rot="8999968">
              <a:off x="6826121" y="578538"/>
              <a:ext cx="155833" cy="263173"/>
            </a:xfrm>
            <a:custGeom>
              <a:avLst/>
              <a:gdLst/>
              <a:ahLst/>
              <a:cxnLst/>
              <a:rect l="l" t="t" r="r" b="b"/>
              <a:pathLst>
                <a:path w="4033" h="6811" fill="none" extrusionOk="0">
                  <a:moveTo>
                    <a:pt x="4032" y="6811"/>
                  </a:moveTo>
                  <a:cubicBezTo>
                    <a:pt x="4032" y="6811"/>
                    <a:pt x="3690" y="3168"/>
                    <a:pt x="0"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4"/>
            <p:cNvSpPr/>
            <p:nvPr/>
          </p:nvSpPr>
          <p:spPr>
            <a:xfrm>
              <a:off x="6067263" y="564207"/>
              <a:ext cx="69243" cy="69204"/>
            </a:xfrm>
            <a:custGeom>
              <a:avLst/>
              <a:gdLst/>
              <a:ahLst/>
              <a:cxnLst/>
              <a:rect l="l" t="t" r="r" b="b"/>
              <a:pathLst>
                <a:path w="1792" h="1791" fill="none" extrusionOk="0">
                  <a:moveTo>
                    <a:pt x="1791" y="896"/>
                  </a:moveTo>
                  <a:cubicBezTo>
                    <a:pt x="1791" y="1391"/>
                    <a:pt x="1391" y="1791"/>
                    <a:pt x="896" y="1791"/>
                  </a:cubicBezTo>
                  <a:cubicBezTo>
                    <a:pt x="402" y="1791"/>
                    <a:pt x="1" y="1391"/>
                    <a:pt x="1" y="896"/>
                  </a:cubicBezTo>
                  <a:cubicBezTo>
                    <a:pt x="1" y="402"/>
                    <a:pt x="402" y="0"/>
                    <a:pt x="896" y="0"/>
                  </a:cubicBezTo>
                  <a:cubicBezTo>
                    <a:pt x="1391" y="0"/>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4"/>
            <p:cNvSpPr/>
            <p:nvPr/>
          </p:nvSpPr>
          <p:spPr>
            <a:xfrm>
              <a:off x="7417957" y="786302"/>
              <a:ext cx="39" cy="39"/>
            </a:xfrm>
            <a:custGeom>
              <a:avLst/>
              <a:gdLst/>
              <a:ahLst/>
              <a:cxnLst/>
              <a:rect l="l" t="t" r="r" b="b"/>
              <a:pathLst>
                <a:path w="1" h="1" fill="none" extrusionOk="0">
                  <a:moveTo>
                    <a:pt x="1" y="0"/>
                  </a:moveTo>
                  <a:lnTo>
                    <a:pt x="1"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4"/>
            <p:cNvSpPr/>
            <p:nvPr/>
          </p:nvSpPr>
          <p:spPr>
            <a:xfrm>
              <a:off x="6612479" y="472051"/>
              <a:ext cx="39" cy="39"/>
            </a:xfrm>
            <a:custGeom>
              <a:avLst/>
              <a:gdLst/>
              <a:ahLst/>
              <a:cxnLst/>
              <a:rect l="l" t="t" r="r" b="b"/>
              <a:pathLst>
                <a:path w="1" h="1" fill="none" extrusionOk="0">
                  <a:moveTo>
                    <a:pt x="0" y="1"/>
                  </a:moveTo>
                  <a:lnTo>
                    <a:pt x="0" y="1"/>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4"/>
            <p:cNvSpPr/>
            <p:nvPr/>
          </p:nvSpPr>
          <p:spPr>
            <a:xfrm>
              <a:off x="7847359" y="796471"/>
              <a:ext cx="69243" cy="69204"/>
            </a:xfrm>
            <a:custGeom>
              <a:avLst/>
              <a:gdLst/>
              <a:ahLst/>
              <a:cxnLst/>
              <a:rect l="l" t="t" r="r" b="b"/>
              <a:pathLst>
                <a:path w="1792" h="1791" fill="none" extrusionOk="0">
                  <a:moveTo>
                    <a:pt x="896" y="1791"/>
                  </a:moveTo>
                  <a:cubicBezTo>
                    <a:pt x="1390" y="1791"/>
                    <a:pt x="1792" y="1390"/>
                    <a:pt x="1792" y="895"/>
                  </a:cubicBezTo>
                  <a:cubicBezTo>
                    <a:pt x="1792" y="401"/>
                    <a:pt x="1390" y="0"/>
                    <a:pt x="896" y="0"/>
                  </a:cubicBezTo>
                  <a:cubicBezTo>
                    <a:pt x="401" y="0"/>
                    <a:pt x="1" y="401"/>
                    <a:pt x="1" y="895"/>
                  </a:cubicBezTo>
                  <a:cubicBezTo>
                    <a:pt x="1" y="1390"/>
                    <a:pt x="401" y="1791"/>
                    <a:pt x="896" y="179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33" name="Google Shape;533;p24"/>
          <p:cNvPicPr preferRelativeResize="0"/>
          <p:nvPr/>
        </p:nvPicPr>
        <p:blipFill>
          <a:blip r:embed="rId2">
            <a:alphaModFix amt="43000"/>
          </a:blip>
          <a:stretch>
            <a:fillRect/>
          </a:stretch>
        </p:blipFill>
        <p:spPr>
          <a:xfrm rot="10800000">
            <a:off x="-1" y="-1"/>
            <a:ext cx="9144003" cy="5143501"/>
          </a:xfrm>
          <a:prstGeom prst="rect">
            <a:avLst/>
          </a:prstGeom>
          <a:noFill/>
          <a:ln>
            <a:noFill/>
          </a:ln>
        </p:spPr>
      </p:pic>
      <p:sp>
        <p:nvSpPr>
          <p:cNvPr id="534" name="Google Shape;534;p24"/>
          <p:cNvSpPr txBox="1">
            <a:spLocks noGrp="1"/>
          </p:cNvSpPr>
          <p:nvPr>
            <p:ph type="title"/>
          </p:nvPr>
        </p:nvSpPr>
        <p:spPr>
          <a:xfrm>
            <a:off x="720000" y="535000"/>
            <a:ext cx="7704000" cy="48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35" name="Google Shape;535;p24"/>
          <p:cNvSpPr txBox="1">
            <a:spLocks noGrp="1"/>
          </p:cNvSpPr>
          <p:nvPr>
            <p:ph type="subTitle" idx="1"/>
          </p:nvPr>
        </p:nvSpPr>
        <p:spPr>
          <a:xfrm>
            <a:off x="879150" y="1220863"/>
            <a:ext cx="7385700" cy="5418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Clr>
                <a:schemeClr val="dk1"/>
              </a:buClr>
              <a:buSzPts val="2400"/>
              <a:buFont typeface="Bebas Neue"/>
              <a:buNone/>
              <a:defRPr sz="2400">
                <a:solidFill>
                  <a:schemeClr val="accent2"/>
                </a:solidFill>
                <a:latin typeface="Montserrat SemiBold"/>
                <a:ea typeface="Montserrat SemiBold"/>
                <a:cs typeface="Montserrat SemiBold"/>
                <a:sym typeface="Montserrat SemiBo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36" name="Google Shape;536;p24"/>
          <p:cNvSpPr txBox="1">
            <a:spLocks noGrp="1"/>
          </p:cNvSpPr>
          <p:nvPr>
            <p:ph type="subTitle" idx="2"/>
          </p:nvPr>
        </p:nvSpPr>
        <p:spPr>
          <a:xfrm>
            <a:off x="879150" y="1609825"/>
            <a:ext cx="7385700" cy="541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7" name="Google Shape;537;p24"/>
          <p:cNvSpPr txBox="1">
            <a:spLocks noGrp="1"/>
          </p:cNvSpPr>
          <p:nvPr>
            <p:ph type="subTitle" idx="3"/>
          </p:nvPr>
        </p:nvSpPr>
        <p:spPr>
          <a:xfrm>
            <a:off x="879150" y="3677738"/>
            <a:ext cx="7385700" cy="5418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Clr>
                <a:schemeClr val="dk1"/>
              </a:buClr>
              <a:buSzPts val="2400"/>
              <a:buFont typeface="Bebas Neue"/>
              <a:buNone/>
              <a:defRPr sz="2400">
                <a:solidFill>
                  <a:schemeClr val="accent2"/>
                </a:solidFill>
                <a:latin typeface="Montserrat SemiBold"/>
                <a:ea typeface="Montserrat SemiBold"/>
                <a:cs typeface="Montserrat SemiBold"/>
                <a:sym typeface="Montserrat SemiBo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38" name="Google Shape;538;p24"/>
          <p:cNvSpPr txBox="1">
            <a:spLocks noGrp="1"/>
          </p:cNvSpPr>
          <p:nvPr>
            <p:ph type="subTitle" idx="4"/>
          </p:nvPr>
        </p:nvSpPr>
        <p:spPr>
          <a:xfrm>
            <a:off x="879150" y="4066700"/>
            <a:ext cx="7385700" cy="541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9" name="Google Shape;539;p24"/>
          <p:cNvSpPr txBox="1">
            <a:spLocks noGrp="1"/>
          </p:cNvSpPr>
          <p:nvPr>
            <p:ph type="subTitle" idx="5"/>
          </p:nvPr>
        </p:nvSpPr>
        <p:spPr>
          <a:xfrm>
            <a:off x="879150" y="2449286"/>
            <a:ext cx="7385700" cy="5418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Clr>
                <a:schemeClr val="dk1"/>
              </a:buClr>
              <a:buSzPts val="2400"/>
              <a:buFont typeface="Bebas Neue"/>
              <a:buNone/>
              <a:defRPr sz="2400">
                <a:solidFill>
                  <a:schemeClr val="accent2"/>
                </a:solidFill>
                <a:latin typeface="Montserrat SemiBold"/>
                <a:ea typeface="Montserrat SemiBold"/>
                <a:cs typeface="Montserrat SemiBold"/>
                <a:sym typeface="Montserrat SemiBo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40" name="Google Shape;540;p24"/>
          <p:cNvSpPr txBox="1">
            <a:spLocks noGrp="1"/>
          </p:cNvSpPr>
          <p:nvPr>
            <p:ph type="subTitle" idx="6"/>
          </p:nvPr>
        </p:nvSpPr>
        <p:spPr>
          <a:xfrm>
            <a:off x="879150" y="2838264"/>
            <a:ext cx="7385700" cy="541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628"/>
        <p:cNvGrpSpPr/>
        <p:nvPr/>
      </p:nvGrpSpPr>
      <p:grpSpPr>
        <a:xfrm>
          <a:off x="0" y="0"/>
          <a:ext cx="0" cy="0"/>
          <a:chOff x="0" y="0"/>
          <a:chExt cx="0" cy="0"/>
        </a:xfrm>
      </p:grpSpPr>
      <p:sp>
        <p:nvSpPr>
          <p:cNvPr id="629" name="Google Shape;629;p28"/>
          <p:cNvSpPr/>
          <p:nvPr/>
        </p:nvSpPr>
        <p:spPr>
          <a:xfrm flipH="1">
            <a:off x="-117048" y="-47625"/>
            <a:ext cx="2222073" cy="1171547"/>
          </a:xfrm>
          <a:custGeom>
            <a:avLst/>
            <a:gdLst/>
            <a:ahLst/>
            <a:cxnLst/>
            <a:rect l="l" t="t" r="r" b="b"/>
            <a:pathLst>
              <a:path w="105324" h="23383" extrusionOk="0">
                <a:moveTo>
                  <a:pt x="0" y="1"/>
                </a:moveTo>
                <a:cubicBezTo>
                  <a:pt x="3882" y="3409"/>
                  <a:pt x="8661" y="8242"/>
                  <a:pt x="19580" y="8242"/>
                </a:cubicBezTo>
                <a:cubicBezTo>
                  <a:pt x="19850" y="8242"/>
                  <a:pt x="20123" y="8239"/>
                  <a:pt x="20401" y="8233"/>
                </a:cubicBezTo>
                <a:cubicBezTo>
                  <a:pt x="26671" y="8098"/>
                  <a:pt x="32119" y="3763"/>
                  <a:pt x="38674" y="3631"/>
                </a:cubicBezTo>
                <a:cubicBezTo>
                  <a:pt x="38875" y="3627"/>
                  <a:pt x="39074" y="3625"/>
                  <a:pt x="39271" y="3625"/>
                </a:cubicBezTo>
                <a:cubicBezTo>
                  <a:pt x="56238" y="3625"/>
                  <a:pt x="62809" y="18265"/>
                  <a:pt x="77544" y="22348"/>
                </a:cubicBezTo>
                <a:cubicBezTo>
                  <a:pt x="80078" y="23050"/>
                  <a:pt x="82792" y="23382"/>
                  <a:pt x="85516" y="23382"/>
                </a:cubicBezTo>
                <a:cubicBezTo>
                  <a:pt x="93317" y="23382"/>
                  <a:pt x="101197" y="20660"/>
                  <a:pt x="105159" y="16117"/>
                </a:cubicBezTo>
                <a:lnTo>
                  <a:pt x="1053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8"/>
          <p:cNvSpPr/>
          <p:nvPr/>
        </p:nvSpPr>
        <p:spPr>
          <a:xfrm rot="10800000">
            <a:off x="7715244" y="-16"/>
            <a:ext cx="1455231" cy="1457341"/>
          </a:xfrm>
          <a:custGeom>
            <a:avLst/>
            <a:gdLst/>
            <a:ahLst/>
            <a:cxnLst/>
            <a:rect l="l" t="t" r="r" b="b"/>
            <a:pathLst>
              <a:path w="12913" h="13473" extrusionOk="0">
                <a:moveTo>
                  <a:pt x="2972" y="1"/>
                </a:moveTo>
                <a:cubicBezTo>
                  <a:pt x="2009" y="1"/>
                  <a:pt x="921" y="564"/>
                  <a:pt x="0" y="1143"/>
                </a:cubicBezTo>
                <a:lnTo>
                  <a:pt x="0" y="13472"/>
                </a:lnTo>
                <a:lnTo>
                  <a:pt x="12913" y="13472"/>
                </a:lnTo>
                <a:cubicBezTo>
                  <a:pt x="12734" y="11668"/>
                  <a:pt x="12203" y="8910"/>
                  <a:pt x="10377" y="8800"/>
                </a:cubicBezTo>
                <a:cubicBezTo>
                  <a:pt x="10334" y="8798"/>
                  <a:pt x="10291" y="8797"/>
                  <a:pt x="10248" y="8797"/>
                </a:cubicBezTo>
                <a:cubicBezTo>
                  <a:pt x="8678" y="8797"/>
                  <a:pt x="7728" y="10533"/>
                  <a:pt x="6395" y="11189"/>
                </a:cubicBezTo>
                <a:cubicBezTo>
                  <a:pt x="6020" y="11374"/>
                  <a:pt x="5649" y="11469"/>
                  <a:pt x="5308" y="11469"/>
                </a:cubicBezTo>
                <a:cubicBezTo>
                  <a:pt x="4318" y="11469"/>
                  <a:pt x="3584" y="10662"/>
                  <a:pt x="3774" y="8872"/>
                </a:cubicBezTo>
                <a:cubicBezTo>
                  <a:pt x="4323" y="3664"/>
                  <a:pt x="5609" y="2194"/>
                  <a:pt x="4564" y="800"/>
                </a:cubicBezTo>
                <a:cubicBezTo>
                  <a:pt x="4130" y="222"/>
                  <a:pt x="3576" y="1"/>
                  <a:pt x="29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8"/>
          <p:cNvSpPr/>
          <p:nvPr/>
        </p:nvSpPr>
        <p:spPr>
          <a:xfrm>
            <a:off x="221938" y="4608492"/>
            <a:ext cx="506137" cy="334876"/>
          </a:xfrm>
          <a:custGeom>
            <a:avLst/>
            <a:gdLst/>
            <a:ahLst/>
            <a:cxnLst/>
            <a:rect l="l" t="t" r="r" b="b"/>
            <a:pathLst>
              <a:path w="9732" h="6439" extrusionOk="0">
                <a:moveTo>
                  <a:pt x="5028" y="0"/>
                </a:moveTo>
                <a:cubicBezTo>
                  <a:pt x="3634" y="0"/>
                  <a:pt x="2218" y="594"/>
                  <a:pt x="1493" y="1933"/>
                </a:cubicBezTo>
                <a:cubicBezTo>
                  <a:pt x="0" y="4686"/>
                  <a:pt x="2410" y="6438"/>
                  <a:pt x="4849" y="6438"/>
                </a:cubicBezTo>
                <a:cubicBezTo>
                  <a:pt x="6283" y="6438"/>
                  <a:pt x="7728" y="5832"/>
                  <a:pt x="8396" y="4468"/>
                </a:cubicBezTo>
                <a:cubicBezTo>
                  <a:pt x="9731" y="1741"/>
                  <a:pt x="7413" y="0"/>
                  <a:pt x="5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8"/>
          <p:cNvSpPr/>
          <p:nvPr/>
        </p:nvSpPr>
        <p:spPr>
          <a:xfrm>
            <a:off x="221939" y="4336363"/>
            <a:ext cx="145569" cy="120813"/>
          </a:xfrm>
          <a:custGeom>
            <a:avLst/>
            <a:gdLst/>
            <a:ahLst/>
            <a:cxnLst/>
            <a:rect l="l" t="t" r="r" b="b"/>
            <a:pathLst>
              <a:path w="2799" h="2323" extrusionOk="0">
                <a:moveTo>
                  <a:pt x="1815" y="1"/>
                </a:moveTo>
                <a:cubicBezTo>
                  <a:pt x="1637" y="1"/>
                  <a:pt x="1426" y="84"/>
                  <a:pt x="1184" y="280"/>
                </a:cubicBezTo>
                <a:cubicBezTo>
                  <a:pt x="0" y="1241"/>
                  <a:pt x="1131" y="2322"/>
                  <a:pt x="1857" y="2322"/>
                </a:cubicBezTo>
                <a:cubicBezTo>
                  <a:pt x="1941" y="2322"/>
                  <a:pt x="2019" y="2308"/>
                  <a:pt x="2088" y="2277"/>
                </a:cubicBezTo>
                <a:cubicBezTo>
                  <a:pt x="2798" y="1960"/>
                  <a:pt x="2685" y="1"/>
                  <a:pt x="18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 name="Google Shape;633;p28"/>
          <p:cNvGrpSpPr/>
          <p:nvPr/>
        </p:nvGrpSpPr>
        <p:grpSpPr>
          <a:xfrm>
            <a:off x="87230" y="1411740"/>
            <a:ext cx="371664" cy="945936"/>
            <a:chOff x="87230" y="1411740"/>
            <a:chExt cx="371664" cy="945936"/>
          </a:xfrm>
        </p:grpSpPr>
        <p:sp>
          <p:nvSpPr>
            <p:cNvPr id="634" name="Google Shape;634;p28"/>
            <p:cNvSpPr/>
            <p:nvPr/>
          </p:nvSpPr>
          <p:spPr>
            <a:xfrm rot="-5584683">
              <a:off x="134674" y="1655874"/>
              <a:ext cx="69210" cy="69249"/>
            </a:xfrm>
            <a:custGeom>
              <a:avLst/>
              <a:gdLst/>
              <a:ahLst/>
              <a:cxnLst/>
              <a:rect l="l" t="t" r="r" b="b"/>
              <a:pathLst>
                <a:path w="1791" h="1792" fill="none" extrusionOk="0">
                  <a:moveTo>
                    <a:pt x="1791" y="896"/>
                  </a:moveTo>
                  <a:cubicBezTo>
                    <a:pt x="1791" y="1391"/>
                    <a:pt x="1389" y="1792"/>
                    <a:pt x="895" y="1792"/>
                  </a:cubicBezTo>
                  <a:cubicBezTo>
                    <a:pt x="401" y="1792"/>
                    <a:pt x="0" y="1391"/>
                    <a:pt x="0" y="896"/>
                  </a:cubicBezTo>
                  <a:cubicBezTo>
                    <a:pt x="0" y="402"/>
                    <a:pt x="401" y="1"/>
                    <a:pt x="895" y="1"/>
                  </a:cubicBezTo>
                  <a:cubicBezTo>
                    <a:pt x="1389" y="1"/>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8"/>
            <p:cNvSpPr/>
            <p:nvPr/>
          </p:nvSpPr>
          <p:spPr>
            <a:xfrm rot="-5584683">
              <a:off x="458854" y="1411741"/>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 name="Google Shape;636;p28"/>
            <p:cNvGrpSpPr/>
            <p:nvPr/>
          </p:nvGrpSpPr>
          <p:grpSpPr>
            <a:xfrm rot="3499136">
              <a:off x="143337" y="2041275"/>
              <a:ext cx="253638" cy="273383"/>
              <a:chOff x="6626204" y="690268"/>
              <a:chExt cx="253633" cy="273378"/>
            </a:xfrm>
          </p:grpSpPr>
          <p:sp>
            <p:nvSpPr>
              <p:cNvPr id="637" name="Google Shape;637;p28"/>
              <p:cNvSpPr/>
              <p:nvPr/>
            </p:nvSpPr>
            <p:spPr>
              <a:xfrm>
                <a:off x="6626204" y="690268"/>
                <a:ext cx="253633" cy="189181"/>
              </a:xfrm>
              <a:custGeom>
                <a:avLst/>
                <a:gdLst/>
                <a:ahLst/>
                <a:cxnLst/>
                <a:rect l="l" t="t" r="r" b="b"/>
                <a:pathLst>
                  <a:path w="6564" h="4896" fill="none" extrusionOk="0">
                    <a:moveTo>
                      <a:pt x="6563" y="0"/>
                    </a:moveTo>
                    <a:cubicBezTo>
                      <a:pt x="6563" y="0"/>
                      <a:pt x="4949" y="2400"/>
                      <a:pt x="0" y="4895"/>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8"/>
              <p:cNvSpPr/>
              <p:nvPr/>
            </p:nvSpPr>
            <p:spPr>
              <a:xfrm>
                <a:off x="6667355" y="700469"/>
                <a:ext cx="155835" cy="263177"/>
              </a:xfrm>
              <a:custGeom>
                <a:avLst/>
                <a:gdLst/>
                <a:ahLst/>
                <a:cxnLst/>
                <a:rect l="l" t="t" r="r" b="b"/>
                <a:pathLst>
                  <a:path w="4033" h="6811" fill="none" extrusionOk="0">
                    <a:moveTo>
                      <a:pt x="4032" y="6811"/>
                    </a:moveTo>
                    <a:cubicBezTo>
                      <a:pt x="4032" y="6811"/>
                      <a:pt x="3690" y="3168"/>
                      <a:pt x="0"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9" name="Google Shape;639;p28"/>
          <p:cNvGrpSpPr/>
          <p:nvPr/>
        </p:nvGrpSpPr>
        <p:grpSpPr>
          <a:xfrm>
            <a:off x="8539055" y="3326533"/>
            <a:ext cx="477326" cy="1520088"/>
            <a:chOff x="8615255" y="3326533"/>
            <a:chExt cx="477326" cy="1520088"/>
          </a:xfrm>
        </p:grpSpPr>
        <p:sp>
          <p:nvSpPr>
            <p:cNvPr id="640" name="Google Shape;640;p28"/>
            <p:cNvSpPr/>
            <p:nvPr/>
          </p:nvSpPr>
          <p:spPr>
            <a:xfrm rot="6232789" flipH="1">
              <a:off x="8979652" y="3772413"/>
              <a:ext cx="69210" cy="69249"/>
            </a:xfrm>
            <a:custGeom>
              <a:avLst/>
              <a:gdLst/>
              <a:ahLst/>
              <a:cxnLst/>
              <a:rect l="l" t="t" r="r" b="b"/>
              <a:pathLst>
                <a:path w="1791" h="1792" fill="none" extrusionOk="0">
                  <a:moveTo>
                    <a:pt x="1791" y="896"/>
                  </a:moveTo>
                  <a:cubicBezTo>
                    <a:pt x="1791" y="1391"/>
                    <a:pt x="1389" y="1792"/>
                    <a:pt x="895" y="1792"/>
                  </a:cubicBezTo>
                  <a:cubicBezTo>
                    <a:pt x="401" y="1792"/>
                    <a:pt x="0" y="1391"/>
                    <a:pt x="0" y="896"/>
                  </a:cubicBezTo>
                  <a:cubicBezTo>
                    <a:pt x="0" y="402"/>
                    <a:pt x="401" y="1"/>
                    <a:pt x="895" y="1"/>
                  </a:cubicBezTo>
                  <a:cubicBezTo>
                    <a:pt x="1389" y="1"/>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8"/>
            <p:cNvSpPr/>
            <p:nvPr/>
          </p:nvSpPr>
          <p:spPr>
            <a:xfrm rot="5849432" flipH="1">
              <a:off x="8689089" y="4773178"/>
              <a:ext cx="69247" cy="69208"/>
            </a:xfrm>
            <a:custGeom>
              <a:avLst/>
              <a:gdLst/>
              <a:ahLst/>
              <a:cxnLst/>
              <a:rect l="l" t="t" r="r" b="b"/>
              <a:pathLst>
                <a:path w="1792" h="1791" fill="none" extrusionOk="0">
                  <a:moveTo>
                    <a:pt x="1791" y="896"/>
                  </a:moveTo>
                  <a:cubicBezTo>
                    <a:pt x="1791" y="1390"/>
                    <a:pt x="1390" y="1791"/>
                    <a:pt x="896" y="1791"/>
                  </a:cubicBezTo>
                  <a:cubicBezTo>
                    <a:pt x="401" y="1791"/>
                    <a:pt x="1" y="1390"/>
                    <a:pt x="1" y="896"/>
                  </a:cubicBezTo>
                  <a:cubicBezTo>
                    <a:pt x="1" y="402"/>
                    <a:pt x="401" y="0"/>
                    <a:pt x="896" y="0"/>
                  </a:cubicBezTo>
                  <a:cubicBezTo>
                    <a:pt x="1390" y="0"/>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8"/>
            <p:cNvSpPr/>
            <p:nvPr/>
          </p:nvSpPr>
          <p:spPr>
            <a:xfrm rot="6232789" flipH="1">
              <a:off x="8858212" y="3326537"/>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 name="Google Shape;643;p28"/>
            <p:cNvGrpSpPr/>
            <p:nvPr/>
          </p:nvGrpSpPr>
          <p:grpSpPr>
            <a:xfrm rot="-2850999" flipH="1">
              <a:off x="8682136" y="4139656"/>
              <a:ext cx="343565" cy="332609"/>
              <a:chOff x="6753509" y="755931"/>
              <a:chExt cx="343553" cy="332597"/>
            </a:xfrm>
          </p:grpSpPr>
          <p:sp>
            <p:nvSpPr>
              <p:cNvPr id="644" name="Google Shape;644;p28"/>
              <p:cNvSpPr/>
              <p:nvPr/>
            </p:nvSpPr>
            <p:spPr>
              <a:xfrm rot="-8100000">
                <a:off x="6783250" y="837379"/>
                <a:ext cx="253632" cy="189181"/>
              </a:xfrm>
              <a:custGeom>
                <a:avLst/>
                <a:gdLst/>
                <a:ahLst/>
                <a:cxnLst/>
                <a:rect l="l" t="t" r="r" b="b"/>
                <a:pathLst>
                  <a:path w="6564" h="4896" fill="none" extrusionOk="0">
                    <a:moveTo>
                      <a:pt x="6563" y="0"/>
                    </a:moveTo>
                    <a:cubicBezTo>
                      <a:pt x="6563" y="0"/>
                      <a:pt x="4949" y="2400"/>
                      <a:pt x="0" y="4895"/>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8"/>
              <p:cNvSpPr/>
              <p:nvPr/>
            </p:nvSpPr>
            <p:spPr>
              <a:xfrm rot="-8100000">
                <a:off x="6871002" y="772485"/>
                <a:ext cx="155835" cy="263176"/>
              </a:xfrm>
              <a:custGeom>
                <a:avLst/>
                <a:gdLst/>
                <a:ahLst/>
                <a:cxnLst/>
                <a:rect l="l" t="t" r="r" b="b"/>
                <a:pathLst>
                  <a:path w="4033" h="6811" fill="none" extrusionOk="0">
                    <a:moveTo>
                      <a:pt x="4032" y="6811"/>
                    </a:moveTo>
                    <a:cubicBezTo>
                      <a:pt x="4032" y="6811"/>
                      <a:pt x="3690" y="3168"/>
                      <a:pt x="0"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646" name="Google Shape;646;p28"/>
          <p:cNvPicPr preferRelativeResize="0"/>
          <p:nvPr/>
        </p:nvPicPr>
        <p:blipFill>
          <a:blip r:embed="rId2">
            <a:alphaModFix amt="43000"/>
          </a:blip>
          <a:stretch>
            <a:fillRect/>
          </a:stretch>
        </p:blipFill>
        <p:spPr>
          <a:xfrm>
            <a:off x="-1" y="-1"/>
            <a:ext cx="9144003" cy="5143501"/>
          </a:xfrm>
          <a:prstGeom prst="rect">
            <a:avLst/>
          </a:prstGeom>
          <a:noFill/>
          <a:ln>
            <a:noFill/>
          </a:ln>
        </p:spPr>
      </p:pic>
      <p:sp>
        <p:nvSpPr>
          <p:cNvPr id="647" name="Google Shape;647;p28"/>
          <p:cNvSpPr txBox="1">
            <a:spLocks noGrp="1"/>
          </p:cNvSpPr>
          <p:nvPr>
            <p:ph type="title" hasCustomPrompt="1"/>
          </p:nvPr>
        </p:nvSpPr>
        <p:spPr>
          <a:xfrm>
            <a:off x="1218100" y="2001715"/>
            <a:ext cx="13353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1pPr>
            <a:lvl2pPr lvl="1"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2pPr>
            <a:lvl3pPr lvl="2"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3pPr>
            <a:lvl4pPr lvl="3"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4pPr>
            <a:lvl5pPr lvl="4"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5pPr>
            <a:lvl6pPr lvl="5"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6pPr>
            <a:lvl7pPr lvl="6"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7pPr>
            <a:lvl8pPr lvl="7"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8pPr>
            <a:lvl9pPr lvl="8"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9pPr>
          </a:lstStyle>
          <a:p>
            <a:r>
              <a:t>xx%</a:t>
            </a:r>
          </a:p>
        </p:txBody>
      </p:sp>
      <p:sp>
        <p:nvSpPr>
          <p:cNvPr id="648" name="Google Shape;648;p28"/>
          <p:cNvSpPr txBox="1">
            <a:spLocks noGrp="1"/>
          </p:cNvSpPr>
          <p:nvPr>
            <p:ph type="subTitle" idx="1"/>
          </p:nvPr>
        </p:nvSpPr>
        <p:spPr>
          <a:xfrm>
            <a:off x="717550" y="3710301"/>
            <a:ext cx="2336400" cy="898200"/>
          </a:xfrm>
          <a:prstGeom prst="rect">
            <a:avLst/>
          </a:prstGeom>
          <a:ln>
            <a:noFill/>
          </a:ln>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49" name="Google Shape;649;p28"/>
          <p:cNvSpPr txBox="1">
            <a:spLocks noGrp="1"/>
          </p:cNvSpPr>
          <p:nvPr>
            <p:ph type="subTitle" idx="2"/>
          </p:nvPr>
        </p:nvSpPr>
        <p:spPr>
          <a:xfrm>
            <a:off x="717550" y="3257551"/>
            <a:ext cx="2336400" cy="521100"/>
          </a:xfrm>
          <a:prstGeom prst="rect">
            <a:avLst/>
          </a:prstGeom>
          <a:ln>
            <a:noFill/>
          </a:ln>
        </p:spPr>
        <p:txBody>
          <a:bodyPr spcFirstLastPara="1" wrap="square" lIns="91425" tIns="91425" rIns="91425" bIns="91425" anchor="b" anchorCtr="0">
            <a:noAutofit/>
          </a:bodyPr>
          <a:lstStyle>
            <a:lvl1pPr lvl="0" algn="ctr" rtl="0">
              <a:lnSpc>
                <a:spcPct val="115000"/>
              </a:lnSpc>
              <a:spcBef>
                <a:spcPts val="0"/>
              </a:spcBef>
              <a:spcAft>
                <a:spcPts val="0"/>
              </a:spcAft>
              <a:buClr>
                <a:schemeClr val="dk1"/>
              </a:buClr>
              <a:buSzPts val="2400"/>
              <a:buFont typeface="Bebas Neue"/>
              <a:buNone/>
              <a:defRPr sz="2400">
                <a:solidFill>
                  <a:schemeClr val="accent2"/>
                </a:solidFill>
                <a:latin typeface="Montserrat SemiBold"/>
                <a:ea typeface="Montserrat SemiBold"/>
                <a:cs typeface="Montserrat SemiBold"/>
                <a:sym typeface="Montserrat SemiBo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50" name="Google Shape;650;p28"/>
          <p:cNvSpPr txBox="1">
            <a:spLocks noGrp="1"/>
          </p:cNvSpPr>
          <p:nvPr>
            <p:ph type="subTitle" idx="3"/>
          </p:nvPr>
        </p:nvSpPr>
        <p:spPr>
          <a:xfrm>
            <a:off x="3403800" y="3710301"/>
            <a:ext cx="2336400" cy="898200"/>
          </a:xfrm>
          <a:prstGeom prst="rect">
            <a:avLst/>
          </a:prstGeom>
          <a:ln>
            <a:noFill/>
          </a:ln>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51" name="Google Shape;651;p28"/>
          <p:cNvSpPr txBox="1">
            <a:spLocks noGrp="1"/>
          </p:cNvSpPr>
          <p:nvPr>
            <p:ph type="subTitle" idx="4"/>
          </p:nvPr>
        </p:nvSpPr>
        <p:spPr>
          <a:xfrm>
            <a:off x="3403800" y="3257551"/>
            <a:ext cx="2336400" cy="521100"/>
          </a:xfrm>
          <a:prstGeom prst="rect">
            <a:avLst/>
          </a:prstGeom>
          <a:ln>
            <a:noFill/>
          </a:ln>
        </p:spPr>
        <p:txBody>
          <a:bodyPr spcFirstLastPara="1" wrap="square" lIns="91425" tIns="91425" rIns="91425" bIns="91425" anchor="b" anchorCtr="0">
            <a:noAutofit/>
          </a:bodyPr>
          <a:lstStyle>
            <a:lvl1pPr lvl="0" algn="ctr" rtl="0">
              <a:lnSpc>
                <a:spcPct val="115000"/>
              </a:lnSpc>
              <a:spcBef>
                <a:spcPts val="0"/>
              </a:spcBef>
              <a:spcAft>
                <a:spcPts val="0"/>
              </a:spcAft>
              <a:buClr>
                <a:schemeClr val="dk1"/>
              </a:buClr>
              <a:buSzPts val="2400"/>
              <a:buFont typeface="Bebas Neue"/>
              <a:buNone/>
              <a:defRPr sz="2400">
                <a:solidFill>
                  <a:schemeClr val="accent2"/>
                </a:solidFill>
                <a:latin typeface="Montserrat SemiBold"/>
                <a:ea typeface="Montserrat SemiBold"/>
                <a:cs typeface="Montserrat SemiBold"/>
                <a:sym typeface="Montserrat SemiBo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52" name="Google Shape;652;p28"/>
          <p:cNvSpPr txBox="1">
            <a:spLocks noGrp="1"/>
          </p:cNvSpPr>
          <p:nvPr>
            <p:ph type="subTitle" idx="5"/>
          </p:nvPr>
        </p:nvSpPr>
        <p:spPr>
          <a:xfrm>
            <a:off x="6090050" y="3710301"/>
            <a:ext cx="2336400" cy="898200"/>
          </a:xfrm>
          <a:prstGeom prst="rect">
            <a:avLst/>
          </a:prstGeom>
          <a:ln>
            <a:noFill/>
          </a:ln>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53" name="Google Shape;653;p28"/>
          <p:cNvSpPr txBox="1">
            <a:spLocks noGrp="1"/>
          </p:cNvSpPr>
          <p:nvPr>
            <p:ph type="subTitle" idx="6"/>
          </p:nvPr>
        </p:nvSpPr>
        <p:spPr>
          <a:xfrm>
            <a:off x="6090050" y="3257551"/>
            <a:ext cx="2336400" cy="521100"/>
          </a:xfrm>
          <a:prstGeom prst="rect">
            <a:avLst/>
          </a:prstGeom>
          <a:ln>
            <a:noFill/>
          </a:ln>
        </p:spPr>
        <p:txBody>
          <a:bodyPr spcFirstLastPara="1" wrap="square" lIns="91425" tIns="91425" rIns="91425" bIns="91425" anchor="b" anchorCtr="0">
            <a:noAutofit/>
          </a:bodyPr>
          <a:lstStyle>
            <a:lvl1pPr lvl="0" algn="ctr" rtl="0">
              <a:lnSpc>
                <a:spcPct val="115000"/>
              </a:lnSpc>
              <a:spcBef>
                <a:spcPts val="0"/>
              </a:spcBef>
              <a:spcAft>
                <a:spcPts val="0"/>
              </a:spcAft>
              <a:buClr>
                <a:schemeClr val="dk1"/>
              </a:buClr>
              <a:buSzPts val="2400"/>
              <a:buFont typeface="Bebas Neue"/>
              <a:buNone/>
              <a:defRPr sz="2400">
                <a:solidFill>
                  <a:schemeClr val="accent2"/>
                </a:solidFill>
                <a:latin typeface="Montserrat SemiBold"/>
                <a:ea typeface="Montserrat SemiBold"/>
                <a:cs typeface="Montserrat SemiBold"/>
                <a:sym typeface="Montserrat SemiBo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54" name="Google Shape;654;p28"/>
          <p:cNvSpPr txBox="1">
            <a:spLocks noGrp="1"/>
          </p:cNvSpPr>
          <p:nvPr>
            <p:ph type="title" idx="7" hasCustomPrompt="1"/>
          </p:nvPr>
        </p:nvSpPr>
        <p:spPr>
          <a:xfrm>
            <a:off x="3904350" y="2001715"/>
            <a:ext cx="13353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1pPr>
            <a:lvl2pPr lvl="1"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2pPr>
            <a:lvl3pPr lvl="2"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3pPr>
            <a:lvl4pPr lvl="3"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4pPr>
            <a:lvl5pPr lvl="4"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5pPr>
            <a:lvl6pPr lvl="5"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6pPr>
            <a:lvl7pPr lvl="6"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7pPr>
            <a:lvl8pPr lvl="7"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8pPr>
            <a:lvl9pPr lvl="8"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9pPr>
          </a:lstStyle>
          <a:p>
            <a:r>
              <a:t>xx%</a:t>
            </a:r>
          </a:p>
        </p:txBody>
      </p:sp>
      <p:sp>
        <p:nvSpPr>
          <p:cNvPr id="655" name="Google Shape;655;p28"/>
          <p:cNvSpPr txBox="1">
            <a:spLocks noGrp="1"/>
          </p:cNvSpPr>
          <p:nvPr>
            <p:ph type="title" idx="8" hasCustomPrompt="1"/>
          </p:nvPr>
        </p:nvSpPr>
        <p:spPr>
          <a:xfrm>
            <a:off x="6590600" y="2001715"/>
            <a:ext cx="13353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1pPr>
            <a:lvl2pPr lvl="1"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2pPr>
            <a:lvl3pPr lvl="2"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3pPr>
            <a:lvl4pPr lvl="3"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4pPr>
            <a:lvl5pPr lvl="4"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5pPr>
            <a:lvl6pPr lvl="5"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6pPr>
            <a:lvl7pPr lvl="6"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7pPr>
            <a:lvl8pPr lvl="7"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8pPr>
            <a:lvl9pPr lvl="8" algn="ctr" rtl="0">
              <a:spcBef>
                <a:spcPts val="0"/>
              </a:spcBef>
              <a:spcAft>
                <a:spcPts val="0"/>
              </a:spcAft>
              <a:buClr>
                <a:schemeClr val="accent2"/>
              </a:buClr>
              <a:buSzPts val="3000"/>
              <a:buFont typeface="Montserrat Black"/>
              <a:buNone/>
              <a:defRPr sz="3000">
                <a:solidFill>
                  <a:schemeClr val="accent2"/>
                </a:solidFill>
                <a:latin typeface="Montserrat Black"/>
                <a:ea typeface="Montserrat Black"/>
                <a:cs typeface="Montserrat Black"/>
                <a:sym typeface="Montserrat Black"/>
              </a:defRPr>
            </a:lvl9pPr>
          </a:lstStyle>
          <a:p>
            <a:r>
              <a:t>xx%</a:t>
            </a:r>
          </a:p>
        </p:txBody>
      </p:sp>
      <p:sp>
        <p:nvSpPr>
          <p:cNvPr id="656" name="Google Shape;656;p28"/>
          <p:cNvSpPr txBox="1">
            <a:spLocks noGrp="1"/>
          </p:cNvSpPr>
          <p:nvPr>
            <p:ph type="title" idx="9"/>
          </p:nvPr>
        </p:nvSpPr>
        <p:spPr>
          <a:xfrm>
            <a:off x="720000" y="535000"/>
            <a:ext cx="7704000" cy="48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657"/>
        <p:cNvGrpSpPr/>
        <p:nvPr/>
      </p:nvGrpSpPr>
      <p:grpSpPr>
        <a:xfrm>
          <a:off x="0" y="0"/>
          <a:ext cx="0" cy="0"/>
          <a:chOff x="0" y="0"/>
          <a:chExt cx="0" cy="0"/>
        </a:xfrm>
      </p:grpSpPr>
      <p:sp>
        <p:nvSpPr>
          <p:cNvPr id="658" name="Google Shape;658;p29"/>
          <p:cNvSpPr/>
          <p:nvPr/>
        </p:nvSpPr>
        <p:spPr>
          <a:xfrm rot="10800000" flipH="1">
            <a:off x="47682" y="3985016"/>
            <a:ext cx="1605458" cy="1062182"/>
          </a:xfrm>
          <a:custGeom>
            <a:avLst/>
            <a:gdLst/>
            <a:ahLst/>
            <a:cxnLst/>
            <a:rect l="l" t="t" r="r" b="b"/>
            <a:pathLst>
              <a:path w="7034" h="4654" extrusionOk="0">
                <a:moveTo>
                  <a:pt x="3528" y="1"/>
                </a:moveTo>
                <a:cubicBezTo>
                  <a:pt x="2492" y="1"/>
                  <a:pt x="1447" y="439"/>
                  <a:pt x="965" y="1425"/>
                </a:cubicBezTo>
                <a:cubicBezTo>
                  <a:pt x="1" y="3395"/>
                  <a:pt x="1676" y="4653"/>
                  <a:pt x="3400" y="4653"/>
                </a:cubicBezTo>
                <a:cubicBezTo>
                  <a:pt x="4407" y="4653"/>
                  <a:pt x="5431" y="4224"/>
                  <a:pt x="5955" y="3257"/>
                </a:cubicBezTo>
                <a:cubicBezTo>
                  <a:pt x="7034" y="1267"/>
                  <a:pt x="5292" y="1"/>
                  <a:pt x="3528" y="1"/>
                </a:cubicBezTo>
                <a:close/>
              </a:path>
            </a:pathLst>
          </a:cu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 name="Google Shape;659;p29"/>
          <p:cNvSpPr/>
          <p:nvPr/>
        </p:nvSpPr>
        <p:spPr>
          <a:xfrm>
            <a:off x="5743650" y="4375"/>
            <a:ext cx="3933760" cy="910017"/>
          </a:xfrm>
          <a:custGeom>
            <a:avLst/>
            <a:gdLst/>
            <a:ahLst/>
            <a:cxnLst/>
            <a:rect l="l" t="t" r="r" b="b"/>
            <a:pathLst>
              <a:path w="59959" h="12283" extrusionOk="0">
                <a:moveTo>
                  <a:pt x="0" y="0"/>
                </a:moveTo>
                <a:cubicBezTo>
                  <a:pt x="1685" y="1372"/>
                  <a:pt x="3459" y="3324"/>
                  <a:pt x="4595" y="4428"/>
                </a:cubicBezTo>
                <a:cubicBezTo>
                  <a:pt x="8304" y="8032"/>
                  <a:pt x="12723" y="11239"/>
                  <a:pt x="17892" y="12145"/>
                </a:cubicBezTo>
                <a:cubicBezTo>
                  <a:pt x="18424" y="12239"/>
                  <a:pt x="18949" y="12282"/>
                  <a:pt x="19468" y="12282"/>
                </a:cubicBezTo>
                <a:cubicBezTo>
                  <a:pt x="26702" y="12282"/>
                  <a:pt x="32725" y="3817"/>
                  <a:pt x="40113" y="3817"/>
                </a:cubicBezTo>
                <a:cubicBezTo>
                  <a:pt x="40409" y="3817"/>
                  <a:pt x="40707" y="3831"/>
                  <a:pt x="41008" y="3859"/>
                </a:cubicBezTo>
                <a:cubicBezTo>
                  <a:pt x="45978" y="4328"/>
                  <a:pt x="51279" y="9800"/>
                  <a:pt x="56347" y="9800"/>
                </a:cubicBezTo>
                <a:cubicBezTo>
                  <a:pt x="57567" y="9800"/>
                  <a:pt x="58774" y="9483"/>
                  <a:pt x="59959" y="8703"/>
                </a:cubicBezTo>
                <a:lnTo>
                  <a:pt x="599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9"/>
          <p:cNvSpPr/>
          <p:nvPr/>
        </p:nvSpPr>
        <p:spPr>
          <a:xfrm rot="10800000" flipH="1">
            <a:off x="5144515" y="4173573"/>
            <a:ext cx="4038649" cy="969927"/>
          </a:xfrm>
          <a:custGeom>
            <a:avLst/>
            <a:gdLst/>
            <a:ahLst/>
            <a:cxnLst/>
            <a:rect l="l" t="t" r="r" b="b"/>
            <a:pathLst>
              <a:path w="105324" h="23383" extrusionOk="0">
                <a:moveTo>
                  <a:pt x="0" y="1"/>
                </a:moveTo>
                <a:cubicBezTo>
                  <a:pt x="3882" y="3409"/>
                  <a:pt x="8661" y="8242"/>
                  <a:pt x="19580" y="8242"/>
                </a:cubicBezTo>
                <a:cubicBezTo>
                  <a:pt x="19850" y="8242"/>
                  <a:pt x="20123" y="8239"/>
                  <a:pt x="20401" y="8233"/>
                </a:cubicBezTo>
                <a:cubicBezTo>
                  <a:pt x="26671" y="8098"/>
                  <a:pt x="32119" y="3763"/>
                  <a:pt x="38674" y="3631"/>
                </a:cubicBezTo>
                <a:cubicBezTo>
                  <a:pt x="38875" y="3627"/>
                  <a:pt x="39074" y="3625"/>
                  <a:pt x="39271" y="3625"/>
                </a:cubicBezTo>
                <a:cubicBezTo>
                  <a:pt x="56238" y="3625"/>
                  <a:pt x="62809" y="18265"/>
                  <a:pt x="77544" y="22348"/>
                </a:cubicBezTo>
                <a:cubicBezTo>
                  <a:pt x="80078" y="23050"/>
                  <a:pt x="82792" y="23382"/>
                  <a:pt x="85516" y="23382"/>
                </a:cubicBezTo>
                <a:cubicBezTo>
                  <a:pt x="93317" y="23382"/>
                  <a:pt x="101197" y="20660"/>
                  <a:pt x="105159" y="16117"/>
                </a:cubicBezTo>
                <a:lnTo>
                  <a:pt x="1053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9"/>
          <p:cNvSpPr/>
          <p:nvPr/>
        </p:nvSpPr>
        <p:spPr>
          <a:xfrm rot="10800000" flipH="1">
            <a:off x="-18975" y="-28581"/>
            <a:ext cx="3156823" cy="1339556"/>
          </a:xfrm>
          <a:custGeom>
            <a:avLst/>
            <a:gdLst/>
            <a:ahLst/>
            <a:cxnLst/>
            <a:rect l="l" t="t" r="r" b="b"/>
            <a:pathLst>
              <a:path w="57194" h="23642" extrusionOk="0">
                <a:moveTo>
                  <a:pt x="11842" y="0"/>
                </a:moveTo>
                <a:cubicBezTo>
                  <a:pt x="7735" y="0"/>
                  <a:pt x="3669" y="961"/>
                  <a:pt x="1" y="2762"/>
                </a:cubicBezTo>
                <a:lnTo>
                  <a:pt x="1" y="23642"/>
                </a:lnTo>
                <a:lnTo>
                  <a:pt x="57194" y="23642"/>
                </a:lnTo>
                <a:cubicBezTo>
                  <a:pt x="54825" y="22311"/>
                  <a:pt x="51262" y="19636"/>
                  <a:pt x="47498" y="19636"/>
                </a:cubicBezTo>
                <a:cubicBezTo>
                  <a:pt x="47026" y="19636"/>
                  <a:pt x="46550" y="19678"/>
                  <a:pt x="46074" y="19770"/>
                </a:cubicBezTo>
                <a:lnTo>
                  <a:pt x="46075" y="19770"/>
                </a:lnTo>
                <a:cubicBezTo>
                  <a:pt x="44666" y="20042"/>
                  <a:pt x="43421" y="20167"/>
                  <a:pt x="42315" y="20167"/>
                </a:cubicBezTo>
                <a:cubicBezTo>
                  <a:pt x="32715" y="20167"/>
                  <a:pt x="33618" y="10775"/>
                  <a:pt x="29448" y="6928"/>
                </a:cubicBezTo>
                <a:cubicBezTo>
                  <a:pt x="24291" y="2173"/>
                  <a:pt x="18019" y="0"/>
                  <a:pt x="11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9"/>
          <p:cNvSpPr/>
          <p:nvPr/>
        </p:nvSpPr>
        <p:spPr>
          <a:xfrm flipH="1">
            <a:off x="6602937" y="-28575"/>
            <a:ext cx="2556138" cy="2137089"/>
          </a:xfrm>
          <a:custGeom>
            <a:avLst/>
            <a:gdLst/>
            <a:ahLst/>
            <a:cxnLst/>
            <a:rect l="l" t="t" r="r" b="b"/>
            <a:pathLst>
              <a:path w="41074" h="27562" extrusionOk="0">
                <a:moveTo>
                  <a:pt x="1" y="0"/>
                </a:moveTo>
                <a:lnTo>
                  <a:pt x="1" y="27561"/>
                </a:lnTo>
                <a:cubicBezTo>
                  <a:pt x="655" y="26438"/>
                  <a:pt x="1476" y="25432"/>
                  <a:pt x="2545" y="24703"/>
                </a:cubicBezTo>
                <a:cubicBezTo>
                  <a:pt x="6677" y="21884"/>
                  <a:pt x="12793" y="24173"/>
                  <a:pt x="16983" y="21441"/>
                </a:cubicBezTo>
                <a:cubicBezTo>
                  <a:pt x="19596" y="19738"/>
                  <a:pt x="20750" y="16496"/>
                  <a:pt x="21219" y="13412"/>
                </a:cubicBezTo>
                <a:cubicBezTo>
                  <a:pt x="21413" y="12141"/>
                  <a:pt x="21525" y="10839"/>
                  <a:pt x="21972" y="9633"/>
                </a:cubicBezTo>
                <a:cubicBezTo>
                  <a:pt x="22975" y="6934"/>
                  <a:pt x="25760" y="5003"/>
                  <a:pt x="28637" y="5003"/>
                </a:cubicBezTo>
                <a:cubicBezTo>
                  <a:pt x="28653" y="5003"/>
                  <a:pt x="28669" y="5003"/>
                  <a:pt x="28685" y="5004"/>
                </a:cubicBezTo>
                <a:cubicBezTo>
                  <a:pt x="30877" y="5021"/>
                  <a:pt x="33004" y="6049"/>
                  <a:pt x="35169" y="6049"/>
                </a:cubicBezTo>
                <a:cubicBezTo>
                  <a:pt x="35425" y="6049"/>
                  <a:pt x="35682" y="6035"/>
                  <a:pt x="35939" y="6003"/>
                </a:cubicBezTo>
                <a:lnTo>
                  <a:pt x="35938" y="6003"/>
                </a:lnTo>
                <a:cubicBezTo>
                  <a:pt x="38770" y="5651"/>
                  <a:pt x="41073" y="2863"/>
                  <a:pt x="40887" y="15"/>
                </a:cubicBezTo>
                <a:lnTo>
                  <a:pt x="408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9"/>
          <p:cNvSpPr/>
          <p:nvPr/>
        </p:nvSpPr>
        <p:spPr>
          <a:xfrm>
            <a:off x="-18975" y="3457575"/>
            <a:ext cx="2285988" cy="1733537"/>
          </a:xfrm>
          <a:custGeom>
            <a:avLst/>
            <a:gdLst/>
            <a:ahLst/>
            <a:cxnLst/>
            <a:rect l="l" t="t" r="r" b="b"/>
            <a:pathLst>
              <a:path w="12913" h="13473" extrusionOk="0">
                <a:moveTo>
                  <a:pt x="2972" y="1"/>
                </a:moveTo>
                <a:cubicBezTo>
                  <a:pt x="2009" y="1"/>
                  <a:pt x="921" y="564"/>
                  <a:pt x="0" y="1143"/>
                </a:cubicBezTo>
                <a:lnTo>
                  <a:pt x="0" y="13472"/>
                </a:lnTo>
                <a:lnTo>
                  <a:pt x="12913" y="13472"/>
                </a:lnTo>
                <a:cubicBezTo>
                  <a:pt x="12734" y="11668"/>
                  <a:pt x="12203" y="8910"/>
                  <a:pt x="10377" y="8800"/>
                </a:cubicBezTo>
                <a:cubicBezTo>
                  <a:pt x="10334" y="8798"/>
                  <a:pt x="10291" y="8797"/>
                  <a:pt x="10248" y="8797"/>
                </a:cubicBezTo>
                <a:cubicBezTo>
                  <a:pt x="8678" y="8797"/>
                  <a:pt x="7728" y="10533"/>
                  <a:pt x="6395" y="11189"/>
                </a:cubicBezTo>
                <a:cubicBezTo>
                  <a:pt x="6020" y="11374"/>
                  <a:pt x="5649" y="11469"/>
                  <a:pt x="5308" y="11469"/>
                </a:cubicBezTo>
                <a:cubicBezTo>
                  <a:pt x="4318" y="11469"/>
                  <a:pt x="3584" y="10662"/>
                  <a:pt x="3774" y="8872"/>
                </a:cubicBezTo>
                <a:cubicBezTo>
                  <a:pt x="4323" y="3664"/>
                  <a:pt x="5609" y="2194"/>
                  <a:pt x="4564" y="800"/>
                </a:cubicBezTo>
                <a:cubicBezTo>
                  <a:pt x="4130" y="222"/>
                  <a:pt x="3576" y="1"/>
                  <a:pt x="29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 name="Google Shape;664;p29"/>
          <p:cNvGrpSpPr/>
          <p:nvPr/>
        </p:nvGrpSpPr>
        <p:grpSpPr>
          <a:xfrm rot="5687478">
            <a:off x="416383" y="3503804"/>
            <a:ext cx="1562929" cy="2464137"/>
            <a:chOff x="7648885" y="1954973"/>
            <a:chExt cx="1780981" cy="2807920"/>
          </a:xfrm>
        </p:grpSpPr>
        <p:sp>
          <p:nvSpPr>
            <p:cNvPr id="665" name="Google Shape;665;p29"/>
            <p:cNvSpPr/>
            <p:nvPr/>
          </p:nvSpPr>
          <p:spPr>
            <a:xfrm>
              <a:off x="7648885" y="1954973"/>
              <a:ext cx="1780981" cy="1253697"/>
            </a:xfrm>
            <a:custGeom>
              <a:avLst/>
              <a:gdLst/>
              <a:ahLst/>
              <a:cxnLst/>
              <a:rect l="l" t="t" r="r" b="b"/>
              <a:pathLst>
                <a:path w="35641" h="25089" extrusionOk="0">
                  <a:moveTo>
                    <a:pt x="29500" y="1"/>
                  </a:moveTo>
                  <a:lnTo>
                    <a:pt x="13446" y="11615"/>
                  </a:lnTo>
                  <a:lnTo>
                    <a:pt x="8362" y="12870"/>
                  </a:lnTo>
                  <a:cubicBezTo>
                    <a:pt x="8362" y="12870"/>
                    <a:pt x="4159" y="13353"/>
                    <a:pt x="2700" y="14271"/>
                  </a:cubicBezTo>
                  <a:cubicBezTo>
                    <a:pt x="1240" y="15189"/>
                    <a:pt x="712" y="16975"/>
                    <a:pt x="712" y="16975"/>
                  </a:cubicBezTo>
                  <a:cubicBezTo>
                    <a:pt x="844" y="17017"/>
                    <a:pt x="964" y="17037"/>
                    <a:pt x="1076" y="17037"/>
                  </a:cubicBezTo>
                  <a:cubicBezTo>
                    <a:pt x="1730" y="17037"/>
                    <a:pt x="2088" y="16377"/>
                    <a:pt x="2775" y="15841"/>
                  </a:cubicBezTo>
                  <a:cubicBezTo>
                    <a:pt x="3136" y="15559"/>
                    <a:pt x="3745" y="15481"/>
                    <a:pt x="4307" y="15481"/>
                  </a:cubicBezTo>
                  <a:cubicBezTo>
                    <a:pt x="4998" y="15481"/>
                    <a:pt x="5619" y="15599"/>
                    <a:pt x="5619" y="15599"/>
                  </a:cubicBezTo>
                  <a:cubicBezTo>
                    <a:pt x="3908" y="16082"/>
                    <a:pt x="2398" y="17748"/>
                    <a:pt x="1668" y="18763"/>
                  </a:cubicBezTo>
                  <a:cubicBezTo>
                    <a:pt x="939" y="19777"/>
                    <a:pt x="0" y="21733"/>
                    <a:pt x="0" y="21733"/>
                  </a:cubicBezTo>
                  <a:cubicBezTo>
                    <a:pt x="301" y="21876"/>
                    <a:pt x="567" y="21938"/>
                    <a:pt x="804" y="21938"/>
                  </a:cubicBezTo>
                  <a:cubicBezTo>
                    <a:pt x="2072" y="21938"/>
                    <a:pt x="2540" y="20145"/>
                    <a:pt x="3304" y="19149"/>
                  </a:cubicBezTo>
                  <a:cubicBezTo>
                    <a:pt x="4209" y="17966"/>
                    <a:pt x="6173" y="17555"/>
                    <a:pt x="6173" y="17555"/>
                  </a:cubicBezTo>
                  <a:lnTo>
                    <a:pt x="6173" y="17555"/>
                  </a:lnTo>
                  <a:cubicBezTo>
                    <a:pt x="4713" y="18376"/>
                    <a:pt x="3511" y="19794"/>
                    <a:pt x="2976" y="21467"/>
                  </a:cubicBezTo>
                  <a:cubicBezTo>
                    <a:pt x="2515" y="22913"/>
                    <a:pt x="2423" y="24244"/>
                    <a:pt x="2423" y="24244"/>
                  </a:cubicBezTo>
                  <a:cubicBezTo>
                    <a:pt x="2562" y="24259"/>
                    <a:pt x="2690" y="24267"/>
                    <a:pt x="2809" y="24267"/>
                  </a:cubicBezTo>
                  <a:cubicBezTo>
                    <a:pt x="3987" y="24267"/>
                    <a:pt x="4277" y="23481"/>
                    <a:pt x="4946" y="21425"/>
                  </a:cubicBezTo>
                  <a:cubicBezTo>
                    <a:pt x="5581" y="19468"/>
                    <a:pt x="8513" y="18835"/>
                    <a:pt x="8513" y="18834"/>
                  </a:cubicBezTo>
                  <a:lnTo>
                    <a:pt x="8513" y="18834"/>
                  </a:lnTo>
                  <a:cubicBezTo>
                    <a:pt x="5216" y="20429"/>
                    <a:pt x="5166" y="24702"/>
                    <a:pt x="5166" y="24702"/>
                  </a:cubicBezTo>
                  <a:cubicBezTo>
                    <a:pt x="5254" y="24777"/>
                    <a:pt x="5498" y="24852"/>
                    <a:pt x="5776" y="24852"/>
                  </a:cubicBezTo>
                  <a:cubicBezTo>
                    <a:pt x="6214" y="24852"/>
                    <a:pt x="6739" y="24666"/>
                    <a:pt x="6877" y="24002"/>
                  </a:cubicBezTo>
                  <a:cubicBezTo>
                    <a:pt x="7104" y="22916"/>
                    <a:pt x="7532" y="21926"/>
                    <a:pt x="8689" y="20935"/>
                  </a:cubicBezTo>
                  <a:cubicBezTo>
                    <a:pt x="9697" y="20073"/>
                    <a:pt x="11031" y="20017"/>
                    <a:pt x="11357" y="20017"/>
                  </a:cubicBezTo>
                  <a:cubicBezTo>
                    <a:pt x="11406" y="20017"/>
                    <a:pt x="11432" y="20018"/>
                    <a:pt x="11432" y="20018"/>
                  </a:cubicBezTo>
                  <a:cubicBezTo>
                    <a:pt x="11968" y="21145"/>
                    <a:pt x="11153" y="22604"/>
                    <a:pt x="10548" y="23452"/>
                  </a:cubicBezTo>
                  <a:cubicBezTo>
                    <a:pt x="10242" y="23882"/>
                    <a:pt x="10287" y="24457"/>
                    <a:pt x="10649" y="24844"/>
                  </a:cubicBezTo>
                  <a:lnTo>
                    <a:pt x="10878" y="25088"/>
                  </a:lnTo>
                  <a:cubicBezTo>
                    <a:pt x="14352" y="23206"/>
                    <a:pt x="15810" y="17120"/>
                    <a:pt x="15810" y="17120"/>
                  </a:cubicBezTo>
                  <a:lnTo>
                    <a:pt x="35640" y="10504"/>
                  </a:lnTo>
                  <a:lnTo>
                    <a:pt x="35640" y="1"/>
                  </a:lnTo>
                  <a:close/>
                </a:path>
              </a:pathLst>
            </a:custGeom>
            <a:solidFill>
              <a:srgbClr val="BA9DC0">
                <a:alpha val="7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9"/>
            <p:cNvSpPr/>
            <p:nvPr/>
          </p:nvSpPr>
          <p:spPr>
            <a:xfrm>
              <a:off x="8255252" y="3208681"/>
              <a:ext cx="925535" cy="520149"/>
            </a:xfrm>
            <a:custGeom>
              <a:avLst/>
              <a:gdLst/>
              <a:ahLst/>
              <a:cxnLst/>
              <a:rect l="l" t="t" r="r" b="b"/>
              <a:pathLst>
                <a:path w="21936" h="12328" extrusionOk="0">
                  <a:moveTo>
                    <a:pt x="3892" y="0"/>
                  </a:moveTo>
                  <a:cubicBezTo>
                    <a:pt x="3887" y="3"/>
                    <a:pt x="3881" y="5"/>
                    <a:pt x="3876" y="7"/>
                  </a:cubicBezTo>
                  <a:cubicBezTo>
                    <a:pt x="3356" y="208"/>
                    <a:pt x="3397" y="931"/>
                    <a:pt x="3931" y="1096"/>
                  </a:cubicBezTo>
                  <a:cubicBezTo>
                    <a:pt x="6250" y="1812"/>
                    <a:pt x="8158" y="3459"/>
                    <a:pt x="8158" y="3459"/>
                  </a:cubicBezTo>
                  <a:cubicBezTo>
                    <a:pt x="6300" y="2721"/>
                    <a:pt x="3600" y="2118"/>
                    <a:pt x="1288" y="1993"/>
                  </a:cubicBezTo>
                  <a:cubicBezTo>
                    <a:pt x="1146" y="2157"/>
                    <a:pt x="1038" y="2320"/>
                    <a:pt x="955" y="2490"/>
                  </a:cubicBezTo>
                  <a:cubicBezTo>
                    <a:pt x="754" y="2905"/>
                    <a:pt x="1022" y="3390"/>
                    <a:pt x="1495" y="3457"/>
                  </a:cubicBezTo>
                  <a:cubicBezTo>
                    <a:pt x="2946" y="3661"/>
                    <a:pt x="5295" y="4184"/>
                    <a:pt x="7804" y="5523"/>
                  </a:cubicBezTo>
                  <a:cubicBezTo>
                    <a:pt x="7804" y="5523"/>
                    <a:pt x="5681" y="4977"/>
                    <a:pt x="3207" y="4977"/>
                  </a:cubicBezTo>
                  <a:cubicBezTo>
                    <a:pt x="2171" y="4977"/>
                    <a:pt x="1074" y="5073"/>
                    <a:pt x="46" y="5344"/>
                  </a:cubicBezTo>
                  <a:cubicBezTo>
                    <a:pt x="16" y="5558"/>
                    <a:pt x="1" y="5764"/>
                    <a:pt x="4" y="5958"/>
                  </a:cubicBezTo>
                  <a:lnTo>
                    <a:pt x="5" y="5968"/>
                  </a:lnTo>
                  <a:cubicBezTo>
                    <a:pt x="15" y="6428"/>
                    <a:pt x="409" y="6781"/>
                    <a:pt x="874" y="6781"/>
                  </a:cubicBezTo>
                  <a:cubicBezTo>
                    <a:pt x="916" y="6781"/>
                    <a:pt x="959" y="6778"/>
                    <a:pt x="1002" y="6772"/>
                  </a:cubicBezTo>
                  <a:cubicBezTo>
                    <a:pt x="1835" y="6657"/>
                    <a:pt x="2613" y="6612"/>
                    <a:pt x="3323" y="6612"/>
                  </a:cubicBezTo>
                  <a:cubicBezTo>
                    <a:pt x="5963" y="6612"/>
                    <a:pt x="7654" y="7238"/>
                    <a:pt x="7654" y="7238"/>
                  </a:cubicBezTo>
                  <a:cubicBezTo>
                    <a:pt x="7478" y="7232"/>
                    <a:pt x="7305" y="7229"/>
                    <a:pt x="7134" y="7229"/>
                  </a:cubicBezTo>
                  <a:cubicBezTo>
                    <a:pt x="3945" y="7229"/>
                    <a:pt x="1749" y="8163"/>
                    <a:pt x="855" y="8626"/>
                  </a:cubicBezTo>
                  <a:cubicBezTo>
                    <a:pt x="912" y="8725"/>
                    <a:pt x="968" y="8820"/>
                    <a:pt x="1023" y="8909"/>
                  </a:cubicBezTo>
                  <a:cubicBezTo>
                    <a:pt x="1244" y="9268"/>
                    <a:pt x="1643" y="9479"/>
                    <a:pt x="2060" y="9479"/>
                  </a:cubicBezTo>
                  <a:cubicBezTo>
                    <a:pt x="2185" y="9479"/>
                    <a:pt x="2312" y="9460"/>
                    <a:pt x="2435" y="9420"/>
                  </a:cubicBezTo>
                  <a:cubicBezTo>
                    <a:pt x="3842" y="8967"/>
                    <a:pt x="5188" y="8808"/>
                    <a:pt x="6388" y="8808"/>
                  </a:cubicBezTo>
                  <a:cubicBezTo>
                    <a:pt x="9262" y="8808"/>
                    <a:pt x="11291" y="9725"/>
                    <a:pt x="11291" y="9725"/>
                  </a:cubicBezTo>
                  <a:cubicBezTo>
                    <a:pt x="10384" y="10422"/>
                    <a:pt x="9002" y="10569"/>
                    <a:pt x="8041" y="10575"/>
                  </a:cubicBezTo>
                  <a:cubicBezTo>
                    <a:pt x="7384" y="10580"/>
                    <a:pt x="6811" y="11003"/>
                    <a:pt x="6635" y="11611"/>
                  </a:cubicBezTo>
                  <a:lnTo>
                    <a:pt x="6572" y="11826"/>
                  </a:lnTo>
                  <a:cubicBezTo>
                    <a:pt x="7962" y="12186"/>
                    <a:pt x="9178" y="12328"/>
                    <a:pt x="10231" y="12328"/>
                  </a:cubicBezTo>
                  <a:cubicBezTo>
                    <a:pt x="14155" y="12328"/>
                    <a:pt x="15820" y="10356"/>
                    <a:pt x="15820" y="10356"/>
                  </a:cubicBezTo>
                  <a:lnTo>
                    <a:pt x="21936" y="11247"/>
                  </a:lnTo>
                  <a:lnTo>
                    <a:pt x="21936" y="4401"/>
                  </a:lnTo>
                  <a:lnTo>
                    <a:pt x="16337" y="4437"/>
                  </a:lnTo>
                  <a:lnTo>
                    <a:pt x="16337" y="4438"/>
                  </a:lnTo>
                  <a:cubicBezTo>
                    <a:pt x="14497" y="3279"/>
                    <a:pt x="11272" y="2154"/>
                    <a:pt x="8666" y="1666"/>
                  </a:cubicBezTo>
                  <a:cubicBezTo>
                    <a:pt x="6119" y="363"/>
                    <a:pt x="3892" y="0"/>
                    <a:pt x="3892" y="0"/>
                  </a:cubicBezTo>
                  <a:close/>
                </a:path>
              </a:pathLst>
            </a:custGeom>
            <a:solidFill>
              <a:srgbClr val="BA9DC0">
                <a:alpha val="7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9"/>
            <p:cNvSpPr/>
            <p:nvPr/>
          </p:nvSpPr>
          <p:spPr>
            <a:xfrm>
              <a:off x="7727160" y="3652640"/>
              <a:ext cx="1460068" cy="1110253"/>
            </a:xfrm>
            <a:custGeom>
              <a:avLst/>
              <a:gdLst/>
              <a:ahLst/>
              <a:cxnLst/>
              <a:rect l="l" t="t" r="r" b="b"/>
              <a:pathLst>
                <a:path w="32464" h="26314" extrusionOk="0">
                  <a:moveTo>
                    <a:pt x="9363" y="0"/>
                  </a:moveTo>
                  <a:lnTo>
                    <a:pt x="9363" y="0"/>
                  </a:lnTo>
                  <a:cubicBezTo>
                    <a:pt x="8834" y="1140"/>
                    <a:pt x="9815" y="1865"/>
                    <a:pt x="10533" y="2281"/>
                  </a:cubicBezTo>
                  <a:cubicBezTo>
                    <a:pt x="11250" y="2698"/>
                    <a:pt x="11929" y="3332"/>
                    <a:pt x="11401" y="3604"/>
                  </a:cubicBezTo>
                  <a:cubicBezTo>
                    <a:pt x="11354" y="3628"/>
                    <a:pt x="11286" y="3639"/>
                    <a:pt x="11201" y="3639"/>
                  </a:cubicBezTo>
                  <a:cubicBezTo>
                    <a:pt x="10326" y="3639"/>
                    <a:pt x="7606" y="2473"/>
                    <a:pt x="6437" y="2209"/>
                  </a:cubicBezTo>
                  <a:cubicBezTo>
                    <a:pt x="6035" y="2119"/>
                    <a:pt x="5685" y="2081"/>
                    <a:pt x="5366" y="2081"/>
                  </a:cubicBezTo>
                  <a:cubicBezTo>
                    <a:pt x="4667" y="2081"/>
                    <a:pt x="4117" y="2262"/>
                    <a:pt x="3499" y="2456"/>
                  </a:cubicBezTo>
                  <a:cubicBezTo>
                    <a:pt x="2658" y="2722"/>
                    <a:pt x="1410" y="3132"/>
                    <a:pt x="1410" y="3132"/>
                  </a:cubicBezTo>
                  <a:cubicBezTo>
                    <a:pt x="1475" y="3748"/>
                    <a:pt x="2151" y="3928"/>
                    <a:pt x="2920" y="3928"/>
                  </a:cubicBezTo>
                  <a:cubicBezTo>
                    <a:pt x="4009" y="3928"/>
                    <a:pt x="5286" y="3567"/>
                    <a:pt x="5286" y="3567"/>
                  </a:cubicBezTo>
                  <a:lnTo>
                    <a:pt x="8683" y="5499"/>
                  </a:lnTo>
                  <a:cubicBezTo>
                    <a:pt x="7954" y="5231"/>
                    <a:pt x="5669" y="4806"/>
                    <a:pt x="4076" y="4806"/>
                  </a:cubicBezTo>
                  <a:cubicBezTo>
                    <a:pt x="3800" y="4806"/>
                    <a:pt x="3545" y="4818"/>
                    <a:pt x="3322" y="4847"/>
                  </a:cubicBezTo>
                  <a:cubicBezTo>
                    <a:pt x="1813" y="5040"/>
                    <a:pt x="1" y="5523"/>
                    <a:pt x="1" y="5523"/>
                  </a:cubicBezTo>
                  <a:cubicBezTo>
                    <a:pt x="199" y="6319"/>
                    <a:pt x="1092" y="6532"/>
                    <a:pt x="1991" y="6532"/>
                  </a:cubicBezTo>
                  <a:cubicBezTo>
                    <a:pt x="3030" y="6532"/>
                    <a:pt x="4078" y="6248"/>
                    <a:pt x="4078" y="6248"/>
                  </a:cubicBezTo>
                  <a:lnTo>
                    <a:pt x="8104" y="7407"/>
                  </a:lnTo>
                  <a:cubicBezTo>
                    <a:pt x="8104" y="7407"/>
                    <a:pt x="7671" y="7393"/>
                    <a:pt x="7044" y="7393"/>
                  </a:cubicBezTo>
                  <a:cubicBezTo>
                    <a:pt x="6215" y="7393"/>
                    <a:pt x="5048" y="7417"/>
                    <a:pt x="4103" y="7527"/>
                  </a:cubicBezTo>
                  <a:cubicBezTo>
                    <a:pt x="2442" y="7720"/>
                    <a:pt x="605" y="8807"/>
                    <a:pt x="605" y="8807"/>
                  </a:cubicBezTo>
                  <a:cubicBezTo>
                    <a:pt x="811" y="9254"/>
                    <a:pt x="1289" y="9398"/>
                    <a:pt x="1819" y="9398"/>
                  </a:cubicBezTo>
                  <a:cubicBezTo>
                    <a:pt x="2776" y="9398"/>
                    <a:pt x="3902" y="8928"/>
                    <a:pt x="3902" y="8928"/>
                  </a:cubicBezTo>
                  <a:lnTo>
                    <a:pt x="7777" y="9653"/>
                  </a:lnTo>
                  <a:cubicBezTo>
                    <a:pt x="7777" y="9653"/>
                    <a:pt x="5763" y="9653"/>
                    <a:pt x="4635" y="9990"/>
                  </a:cubicBezTo>
                  <a:cubicBezTo>
                    <a:pt x="3581" y="10306"/>
                    <a:pt x="2303" y="11142"/>
                    <a:pt x="2303" y="11142"/>
                  </a:cubicBezTo>
                  <a:cubicBezTo>
                    <a:pt x="2417" y="11381"/>
                    <a:pt x="2713" y="11465"/>
                    <a:pt x="3074" y="11465"/>
                  </a:cubicBezTo>
                  <a:cubicBezTo>
                    <a:pt x="3917" y="11465"/>
                    <a:pt x="5109" y="11005"/>
                    <a:pt x="5109" y="11005"/>
                  </a:cubicBezTo>
                  <a:cubicBezTo>
                    <a:pt x="5109" y="11005"/>
                    <a:pt x="7903" y="11149"/>
                    <a:pt x="10042" y="12260"/>
                  </a:cubicBezTo>
                  <a:cubicBezTo>
                    <a:pt x="12044" y="13300"/>
                    <a:pt x="15780" y="13709"/>
                    <a:pt x="15780" y="13709"/>
                  </a:cubicBezTo>
                  <a:lnTo>
                    <a:pt x="32087" y="26314"/>
                  </a:lnTo>
                  <a:lnTo>
                    <a:pt x="32463" y="13130"/>
                  </a:lnTo>
                  <a:lnTo>
                    <a:pt x="17779" y="8132"/>
                  </a:lnTo>
                  <a:cubicBezTo>
                    <a:pt x="17779" y="8132"/>
                    <a:pt x="14760" y="3459"/>
                    <a:pt x="13552" y="2553"/>
                  </a:cubicBezTo>
                  <a:cubicBezTo>
                    <a:pt x="12345" y="1648"/>
                    <a:pt x="9363" y="0"/>
                    <a:pt x="9363" y="0"/>
                  </a:cubicBezTo>
                  <a:close/>
                </a:path>
              </a:pathLst>
            </a:custGeom>
            <a:solidFill>
              <a:srgbClr val="BA9DC0">
                <a:alpha val="7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 name="Google Shape;668;p29"/>
          <p:cNvGrpSpPr/>
          <p:nvPr/>
        </p:nvGrpSpPr>
        <p:grpSpPr>
          <a:xfrm rot="5400000" flipH="1">
            <a:off x="7169573" y="-697121"/>
            <a:ext cx="1562989" cy="2464231"/>
            <a:chOff x="7648885" y="1954973"/>
            <a:chExt cx="1780981" cy="2807920"/>
          </a:xfrm>
        </p:grpSpPr>
        <p:sp>
          <p:nvSpPr>
            <p:cNvPr id="669" name="Google Shape;669;p29"/>
            <p:cNvSpPr/>
            <p:nvPr/>
          </p:nvSpPr>
          <p:spPr>
            <a:xfrm>
              <a:off x="7648885" y="1954973"/>
              <a:ext cx="1780981" cy="1253697"/>
            </a:xfrm>
            <a:custGeom>
              <a:avLst/>
              <a:gdLst/>
              <a:ahLst/>
              <a:cxnLst/>
              <a:rect l="l" t="t" r="r" b="b"/>
              <a:pathLst>
                <a:path w="35641" h="25089" extrusionOk="0">
                  <a:moveTo>
                    <a:pt x="29500" y="1"/>
                  </a:moveTo>
                  <a:lnTo>
                    <a:pt x="13446" y="11615"/>
                  </a:lnTo>
                  <a:lnTo>
                    <a:pt x="8362" y="12870"/>
                  </a:lnTo>
                  <a:cubicBezTo>
                    <a:pt x="8362" y="12870"/>
                    <a:pt x="4159" y="13353"/>
                    <a:pt x="2700" y="14271"/>
                  </a:cubicBezTo>
                  <a:cubicBezTo>
                    <a:pt x="1240" y="15189"/>
                    <a:pt x="712" y="16975"/>
                    <a:pt x="712" y="16975"/>
                  </a:cubicBezTo>
                  <a:cubicBezTo>
                    <a:pt x="844" y="17017"/>
                    <a:pt x="964" y="17037"/>
                    <a:pt x="1076" y="17037"/>
                  </a:cubicBezTo>
                  <a:cubicBezTo>
                    <a:pt x="1730" y="17037"/>
                    <a:pt x="2088" y="16377"/>
                    <a:pt x="2775" y="15841"/>
                  </a:cubicBezTo>
                  <a:cubicBezTo>
                    <a:pt x="3136" y="15559"/>
                    <a:pt x="3745" y="15481"/>
                    <a:pt x="4307" y="15481"/>
                  </a:cubicBezTo>
                  <a:cubicBezTo>
                    <a:pt x="4998" y="15481"/>
                    <a:pt x="5619" y="15599"/>
                    <a:pt x="5619" y="15599"/>
                  </a:cubicBezTo>
                  <a:cubicBezTo>
                    <a:pt x="3908" y="16082"/>
                    <a:pt x="2398" y="17748"/>
                    <a:pt x="1668" y="18763"/>
                  </a:cubicBezTo>
                  <a:cubicBezTo>
                    <a:pt x="939" y="19777"/>
                    <a:pt x="0" y="21733"/>
                    <a:pt x="0" y="21733"/>
                  </a:cubicBezTo>
                  <a:cubicBezTo>
                    <a:pt x="301" y="21876"/>
                    <a:pt x="567" y="21938"/>
                    <a:pt x="804" y="21938"/>
                  </a:cubicBezTo>
                  <a:cubicBezTo>
                    <a:pt x="2072" y="21938"/>
                    <a:pt x="2540" y="20145"/>
                    <a:pt x="3304" y="19149"/>
                  </a:cubicBezTo>
                  <a:cubicBezTo>
                    <a:pt x="4209" y="17966"/>
                    <a:pt x="6173" y="17555"/>
                    <a:pt x="6173" y="17555"/>
                  </a:cubicBezTo>
                  <a:lnTo>
                    <a:pt x="6173" y="17555"/>
                  </a:lnTo>
                  <a:cubicBezTo>
                    <a:pt x="4713" y="18376"/>
                    <a:pt x="3511" y="19794"/>
                    <a:pt x="2976" y="21467"/>
                  </a:cubicBezTo>
                  <a:cubicBezTo>
                    <a:pt x="2515" y="22913"/>
                    <a:pt x="2423" y="24244"/>
                    <a:pt x="2423" y="24244"/>
                  </a:cubicBezTo>
                  <a:cubicBezTo>
                    <a:pt x="2562" y="24259"/>
                    <a:pt x="2690" y="24267"/>
                    <a:pt x="2809" y="24267"/>
                  </a:cubicBezTo>
                  <a:cubicBezTo>
                    <a:pt x="3987" y="24267"/>
                    <a:pt x="4277" y="23481"/>
                    <a:pt x="4946" y="21425"/>
                  </a:cubicBezTo>
                  <a:cubicBezTo>
                    <a:pt x="5581" y="19468"/>
                    <a:pt x="8513" y="18835"/>
                    <a:pt x="8513" y="18834"/>
                  </a:cubicBezTo>
                  <a:lnTo>
                    <a:pt x="8513" y="18834"/>
                  </a:lnTo>
                  <a:cubicBezTo>
                    <a:pt x="5216" y="20429"/>
                    <a:pt x="5166" y="24702"/>
                    <a:pt x="5166" y="24702"/>
                  </a:cubicBezTo>
                  <a:cubicBezTo>
                    <a:pt x="5254" y="24777"/>
                    <a:pt x="5498" y="24852"/>
                    <a:pt x="5776" y="24852"/>
                  </a:cubicBezTo>
                  <a:cubicBezTo>
                    <a:pt x="6214" y="24852"/>
                    <a:pt x="6739" y="24666"/>
                    <a:pt x="6877" y="24002"/>
                  </a:cubicBezTo>
                  <a:cubicBezTo>
                    <a:pt x="7104" y="22916"/>
                    <a:pt x="7532" y="21926"/>
                    <a:pt x="8689" y="20935"/>
                  </a:cubicBezTo>
                  <a:cubicBezTo>
                    <a:pt x="9697" y="20073"/>
                    <a:pt x="11031" y="20017"/>
                    <a:pt x="11357" y="20017"/>
                  </a:cubicBezTo>
                  <a:cubicBezTo>
                    <a:pt x="11406" y="20017"/>
                    <a:pt x="11432" y="20018"/>
                    <a:pt x="11432" y="20018"/>
                  </a:cubicBezTo>
                  <a:cubicBezTo>
                    <a:pt x="11968" y="21145"/>
                    <a:pt x="11153" y="22604"/>
                    <a:pt x="10548" y="23452"/>
                  </a:cubicBezTo>
                  <a:cubicBezTo>
                    <a:pt x="10242" y="23882"/>
                    <a:pt x="10287" y="24457"/>
                    <a:pt x="10649" y="24844"/>
                  </a:cubicBezTo>
                  <a:lnTo>
                    <a:pt x="10878" y="25088"/>
                  </a:lnTo>
                  <a:cubicBezTo>
                    <a:pt x="14352" y="23206"/>
                    <a:pt x="15810" y="17120"/>
                    <a:pt x="15810" y="17120"/>
                  </a:cubicBezTo>
                  <a:lnTo>
                    <a:pt x="35640" y="10504"/>
                  </a:lnTo>
                  <a:lnTo>
                    <a:pt x="35640" y="1"/>
                  </a:lnTo>
                  <a:close/>
                </a:path>
              </a:pathLst>
            </a:custGeom>
            <a:solidFill>
              <a:srgbClr val="BA9DC0">
                <a:alpha val="7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9"/>
            <p:cNvSpPr/>
            <p:nvPr/>
          </p:nvSpPr>
          <p:spPr>
            <a:xfrm>
              <a:off x="8255252" y="3208681"/>
              <a:ext cx="925535" cy="520149"/>
            </a:xfrm>
            <a:custGeom>
              <a:avLst/>
              <a:gdLst/>
              <a:ahLst/>
              <a:cxnLst/>
              <a:rect l="l" t="t" r="r" b="b"/>
              <a:pathLst>
                <a:path w="21936" h="12328" extrusionOk="0">
                  <a:moveTo>
                    <a:pt x="3892" y="0"/>
                  </a:moveTo>
                  <a:cubicBezTo>
                    <a:pt x="3887" y="3"/>
                    <a:pt x="3881" y="5"/>
                    <a:pt x="3876" y="7"/>
                  </a:cubicBezTo>
                  <a:cubicBezTo>
                    <a:pt x="3356" y="208"/>
                    <a:pt x="3397" y="931"/>
                    <a:pt x="3931" y="1096"/>
                  </a:cubicBezTo>
                  <a:cubicBezTo>
                    <a:pt x="6250" y="1812"/>
                    <a:pt x="8158" y="3459"/>
                    <a:pt x="8158" y="3459"/>
                  </a:cubicBezTo>
                  <a:cubicBezTo>
                    <a:pt x="6300" y="2721"/>
                    <a:pt x="3600" y="2118"/>
                    <a:pt x="1288" y="1993"/>
                  </a:cubicBezTo>
                  <a:cubicBezTo>
                    <a:pt x="1146" y="2157"/>
                    <a:pt x="1038" y="2320"/>
                    <a:pt x="955" y="2490"/>
                  </a:cubicBezTo>
                  <a:cubicBezTo>
                    <a:pt x="754" y="2905"/>
                    <a:pt x="1022" y="3390"/>
                    <a:pt x="1495" y="3457"/>
                  </a:cubicBezTo>
                  <a:cubicBezTo>
                    <a:pt x="2946" y="3661"/>
                    <a:pt x="5295" y="4184"/>
                    <a:pt x="7804" y="5523"/>
                  </a:cubicBezTo>
                  <a:cubicBezTo>
                    <a:pt x="7804" y="5523"/>
                    <a:pt x="5681" y="4977"/>
                    <a:pt x="3207" y="4977"/>
                  </a:cubicBezTo>
                  <a:cubicBezTo>
                    <a:pt x="2171" y="4977"/>
                    <a:pt x="1074" y="5073"/>
                    <a:pt x="46" y="5344"/>
                  </a:cubicBezTo>
                  <a:cubicBezTo>
                    <a:pt x="16" y="5558"/>
                    <a:pt x="1" y="5764"/>
                    <a:pt x="4" y="5958"/>
                  </a:cubicBezTo>
                  <a:lnTo>
                    <a:pt x="5" y="5968"/>
                  </a:lnTo>
                  <a:cubicBezTo>
                    <a:pt x="15" y="6428"/>
                    <a:pt x="409" y="6781"/>
                    <a:pt x="874" y="6781"/>
                  </a:cubicBezTo>
                  <a:cubicBezTo>
                    <a:pt x="916" y="6781"/>
                    <a:pt x="959" y="6778"/>
                    <a:pt x="1002" y="6772"/>
                  </a:cubicBezTo>
                  <a:cubicBezTo>
                    <a:pt x="1835" y="6657"/>
                    <a:pt x="2613" y="6612"/>
                    <a:pt x="3323" y="6612"/>
                  </a:cubicBezTo>
                  <a:cubicBezTo>
                    <a:pt x="5963" y="6612"/>
                    <a:pt x="7654" y="7238"/>
                    <a:pt x="7654" y="7238"/>
                  </a:cubicBezTo>
                  <a:cubicBezTo>
                    <a:pt x="7478" y="7232"/>
                    <a:pt x="7305" y="7229"/>
                    <a:pt x="7134" y="7229"/>
                  </a:cubicBezTo>
                  <a:cubicBezTo>
                    <a:pt x="3945" y="7229"/>
                    <a:pt x="1749" y="8163"/>
                    <a:pt x="855" y="8626"/>
                  </a:cubicBezTo>
                  <a:cubicBezTo>
                    <a:pt x="912" y="8725"/>
                    <a:pt x="968" y="8820"/>
                    <a:pt x="1023" y="8909"/>
                  </a:cubicBezTo>
                  <a:cubicBezTo>
                    <a:pt x="1244" y="9268"/>
                    <a:pt x="1643" y="9479"/>
                    <a:pt x="2060" y="9479"/>
                  </a:cubicBezTo>
                  <a:cubicBezTo>
                    <a:pt x="2185" y="9479"/>
                    <a:pt x="2312" y="9460"/>
                    <a:pt x="2435" y="9420"/>
                  </a:cubicBezTo>
                  <a:cubicBezTo>
                    <a:pt x="3842" y="8967"/>
                    <a:pt x="5188" y="8808"/>
                    <a:pt x="6388" y="8808"/>
                  </a:cubicBezTo>
                  <a:cubicBezTo>
                    <a:pt x="9262" y="8808"/>
                    <a:pt x="11291" y="9725"/>
                    <a:pt x="11291" y="9725"/>
                  </a:cubicBezTo>
                  <a:cubicBezTo>
                    <a:pt x="10384" y="10422"/>
                    <a:pt x="9002" y="10569"/>
                    <a:pt x="8041" y="10575"/>
                  </a:cubicBezTo>
                  <a:cubicBezTo>
                    <a:pt x="7384" y="10580"/>
                    <a:pt x="6811" y="11003"/>
                    <a:pt x="6635" y="11611"/>
                  </a:cubicBezTo>
                  <a:lnTo>
                    <a:pt x="6572" y="11826"/>
                  </a:lnTo>
                  <a:cubicBezTo>
                    <a:pt x="7962" y="12186"/>
                    <a:pt x="9178" y="12328"/>
                    <a:pt x="10231" y="12328"/>
                  </a:cubicBezTo>
                  <a:cubicBezTo>
                    <a:pt x="14155" y="12328"/>
                    <a:pt x="15820" y="10356"/>
                    <a:pt x="15820" y="10356"/>
                  </a:cubicBezTo>
                  <a:lnTo>
                    <a:pt x="21936" y="11247"/>
                  </a:lnTo>
                  <a:lnTo>
                    <a:pt x="21936" y="4401"/>
                  </a:lnTo>
                  <a:lnTo>
                    <a:pt x="16337" y="4437"/>
                  </a:lnTo>
                  <a:lnTo>
                    <a:pt x="16337" y="4438"/>
                  </a:lnTo>
                  <a:cubicBezTo>
                    <a:pt x="14497" y="3279"/>
                    <a:pt x="11272" y="2154"/>
                    <a:pt x="8666" y="1666"/>
                  </a:cubicBezTo>
                  <a:cubicBezTo>
                    <a:pt x="6119" y="363"/>
                    <a:pt x="3892" y="0"/>
                    <a:pt x="3892" y="0"/>
                  </a:cubicBezTo>
                  <a:close/>
                </a:path>
              </a:pathLst>
            </a:custGeom>
            <a:solidFill>
              <a:srgbClr val="BA9DC0">
                <a:alpha val="7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9"/>
            <p:cNvSpPr/>
            <p:nvPr/>
          </p:nvSpPr>
          <p:spPr>
            <a:xfrm>
              <a:off x="7727160" y="3652640"/>
              <a:ext cx="1460068" cy="1110253"/>
            </a:xfrm>
            <a:custGeom>
              <a:avLst/>
              <a:gdLst/>
              <a:ahLst/>
              <a:cxnLst/>
              <a:rect l="l" t="t" r="r" b="b"/>
              <a:pathLst>
                <a:path w="32464" h="26314" extrusionOk="0">
                  <a:moveTo>
                    <a:pt x="9363" y="0"/>
                  </a:moveTo>
                  <a:lnTo>
                    <a:pt x="9363" y="0"/>
                  </a:lnTo>
                  <a:cubicBezTo>
                    <a:pt x="8834" y="1140"/>
                    <a:pt x="9815" y="1865"/>
                    <a:pt x="10533" y="2281"/>
                  </a:cubicBezTo>
                  <a:cubicBezTo>
                    <a:pt x="11250" y="2698"/>
                    <a:pt x="11929" y="3332"/>
                    <a:pt x="11401" y="3604"/>
                  </a:cubicBezTo>
                  <a:cubicBezTo>
                    <a:pt x="11354" y="3628"/>
                    <a:pt x="11286" y="3639"/>
                    <a:pt x="11201" y="3639"/>
                  </a:cubicBezTo>
                  <a:cubicBezTo>
                    <a:pt x="10326" y="3639"/>
                    <a:pt x="7606" y="2473"/>
                    <a:pt x="6437" y="2209"/>
                  </a:cubicBezTo>
                  <a:cubicBezTo>
                    <a:pt x="6035" y="2119"/>
                    <a:pt x="5685" y="2081"/>
                    <a:pt x="5366" y="2081"/>
                  </a:cubicBezTo>
                  <a:cubicBezTo>
                    <a:pt x="4667" y="2081"/>
                    <a:pt x="4117" y="2262"/>
                    <a:pt x="3499" y="2456"/>
                  </a:cubicBezTo>
                  <a:cubicBezTo>
                    <a:pt x="2658" y="2722"/>
                    <a:pt x="1410" y="3132"/>
                    <a:pt x="1410" y="3132"/>
                  </a:cubicBezTo>
                  <a:cubicBezTo>
                    <a:pt x="1475" y="3748"/>
                    <a:pt x="2151" y="3928"/>
                    <a:pt x="2920" y="3928"/>
                  </a:cubicBezTo>
                  <a:cubicBezTo>
                    <a:pt x="4009" y="3928"/>
                    <a:pt x="5286" y="3567"/>
                    <a:pt x="5286" y="3567"/>
                  </a:cubicBezTo>
                  <a:lnTo>
                    <a:pt x="8683" y="5499"/>
                  </a:lnTo>
                  <a:cubicBezTo>
                    <a:pt x="7954" y="5231"/>
                    <a:pt x="5669" y="4806"/>
                    <a:pt x="4076" y="4806"/>
                  </a:cubicBezTo>
                  <a:cubicBezTo>
                    <a:pt x="3800" y="4806"/>
                    <a:pt x="3545" y="4818"/>
                    <a:pt x="3322" y="4847"/>
                  </a:cubicBezTo>
                  <a:cubicBezTo>
                    <a:pt x="1813" y="5040"/>
                    <a:pt x="1" y="5523"/>
                    <a:pt x="1" y="5523"/>
                  </a:cubicBezTo>
                  <a:cubicBezTo>
                    <a:pt x="199" y="6319"/>
                    <a:pt x="1092" y="6532"/>
                    <a:pt x="1991" y="6532"/>
                  </a:cubicBezTo>
                  <a:cubicBezTo>
                    <a:pt x="3030" y="6532"/>
                    <a:pt x="4078" y="6248"/>
                    <a:pt x="4078" y="6248"/>
                  </a:cubicBezTo>
                  <a:lnTo>
                    <a:pt x="8104" y="7407"/>
                  </a:lnTo>
                  <a:cubicBezTo>
                    <a:pt x="8104" y="7407"/>
                    <a:pt x="7671" y="7393"/>
                    <a:pt x="7044" y="7393"/>
                  </a:cubicBezTo>
                  <a:cubicBezTo>
                    <a:pt x="6215" y="7393"/>
                    <a:pt x="5048" y="7417"/>
                    <a:pt x="4103" y="7527"/>
                  </a:cubicBezTo>
                  <a:cubicBezTo>
                    <a:pt x="2442" y="7720"/>
                    <a:pt x="605" y="8807"/>
                    <a:pt x="605" y="8807"/>
                  </a:cubicBezTo>
                  <a:cubicBezTo>
                    <a:pt x="811" y="9254"/>
                    <a:pt x="1289" y="9398"/>
                    <a:pt x="1819" y="9398"/>
                  </a:cubicBezTo>
                  <a:cubicBezTo>
                    <a:pt x="2776" y="9398"/>
                    <a:pt x="3902" y="8928"/>
                    <a:pt x="3902" y="8928"/>
                  </a:cubicBezTo>
                  <a:lnTo>
                    <a:pt x="7777" y="9653"/>
                  </a:lnTo>
                  <a:cubicBezTo>
                    <a:pt x="7777" y="9653"/>
                    <a:pt x="5763" y="9653"/>
                    <a:pt x="4635" y="9990"/>
                  </a:cubicBezTo>
                  <a:cubicBezTo>
                    <a:pt x="3581" y="10306"/>
                    <a:pt x="2303" y="11142"/>
                    <a:pt x="2303" y="11142"/>
                  </a:cubicBezTo>
                  <a:cubicBezTo>
                    <a:pt x="2417" y="11381"/>
                    <a:pt x="2713" y="11465"/>
                    <a:pt x="3074" y="11465"/>
                  </a:cubicBezTo>
                  <a:cubicBezTo>
                    <a:pt x="3917" y="11465"/>
                    <a:pt x="5109" y="11005"/>
                    <a:pt x="5109" y="11005"/>
                  </a:cubicBezTo>
                  <a:cubicBezTo>
                    <a:pt x="5109" y="11005"/>
                    <a:pt x="7903" y="11149"/>
                    <a:pt x="10042" y="12260"/>
                  </a:cubicBezTo>
                  <a:cubicBezTo>
                    <a:pt x="12044" y="13300"/>
                    <a:pt x="15780" y="13709"/>
                    <a:pt x="15780" y="13709"/>
                  </a:cubicBezTo>
                  <a:lnTo>
                    <a:pt x="32087" y="26314"/>
                  </a:lnTo>
                  <a:lnTo>
                    <a:pt x="32463" y="13130"/>
                  </a:lnTo>
                  <a:lnTo>
                    <a:pt x="17779" y="8132"/>
                  </a:lnTo>
                  <a:cubicBezTo>
                    <a:pt x="17779" y="8132"/>
                    <a:pt x="14760" y="3459"/>
                    <a:pt x="13552" y="2553"/>
                  </a:cubicBezTo>
                  <a:cubicBezTo>
                    <a:pt x="12345" y="1648"/>
                    <a:pt x="9363" y="0"/>
                    <a:pt x="9363" y="0"/>
                  </a:cubicBezTo>
                  <a:close/>
                </a:path>
              </a:pathLst>
            </a:custGeom>
            <a:solidFill>
              <a:srgbClr val="BA9DC0">
                <a:alpha val="7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 name="Google Shape;672;p29"/>
          <p:cNvSpPr/>
          <p:nvPr/>
        </p:nvSpPr>
        <p:spPr>
          <a:xfrm flipH="1">
            <a:off x="8034685" y="4416098"/>
            <a:ext cx="532681" cy="352423"/>
          </a:xfrm>
          <a:custGeom>
            <a:avLst/>
            <a:gdLst/>
            <a:ahLst/>
            <a:cxnLst/>
            <a:rect l="l" t="t" r="r" b="b"/>
            <a:pathLst>
              <a:path w="9732" h="6439" extrusionOk="0">
                <a:moveTo>
                  <a:pt x="5028" y="0"/>
                </a:moveTo>
                <a:cubicBezTo>
                  <a:pt x="3634" y="0"/>
                  <a:pt x="2218" y="594"/>
                  <a:pt x="1493" y="1933"/>
                </a:cubicBezTo>
                <a:cubicBezTo>
                  <a:pt x="0" y="4686"/>
                  <a:pt x="2410" y="6438"/>
                  <a:pt x="4849" y="6438"/>
                </a:cubicBezTo>
                <a:cubicBezTo>
                  <a:pt x="6283" y="6438"/>
                  <a:pt x="7728" y="5832"/>
                  <a:pt x="8396" y="4468"/>
                </a:cubicBezTo>
                <a:cubicBezTo>
                  <a:pt x="9731" y="1741"/>
                  <a:pt x="7413" y="0"/>
                  <a:pt x="50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 name="Google Shape;673;p29"/>
          <p:cNvGrpSpPr/>
          <p:nvPr/>
        </p:nvGrpSpPr>
        <p:grpSpPr>
          <a:xfrm rot="679944" flipH="1">
            <a:off x="243008" y="1350251"/>
            <a:ext cx="1096798" cy="765859"/>
            <a:chOff x="7879267" y="148566"/>
            <a:chExt cx="1096803" cy="765862"/>
          </a:xfrm>
        </p:grpSpPr>
        <p:sp>
          <p:nvSpPr>
            <p:cNvPr id="674" name="Google Shape;674;p29"/>
            <p:cNvSpPr/>
            <p:nvPr/>
          </p:nvSpPr>
          <p:spPr>
            <a:xfrm rot="-9083727">
              <a:off x="7891620" y="382969"/>
              <a:ext cx="69207" cy="69245"/>
            </a:xfrm>
            <a:custGeom>
              <a:avLst/>
              <a:gdLst/>
              <a:ahLst/>
              <a:cxnLst/>
              <a:rect l="l" t="t" r="r" b="b"/>
              <a:pathLst>
                <a:path w="1791" h="1792" fill="none" extrusionOk="0">
                  <a:moveTo>
                    <a:pt x="1791" y="896"/>
                  </a:moveTo>
                  <a:cubicBezTo>
                    <a:pt x="1791" y="1391"/>
                    <a:pt x="1389" y="1792"/>
                    <a:pt x="895" y="1792"/>
                  </a:cubicBezTo>
                  <a:cubicBezTo>
                    <a:pt x="401" y="1792"/>
                    <a:pt x="0" y="1391"/>
                    <a:pt x="0" y="896"/>
                  </a:cubicBezTo>
                  <a:cubicBezTo>
                    <a:pt x="0" y="402"/>
                    <a:pt x="401" y="1"/>
                    <a:pt x="895" y="1"/>
                  </a:cubicBezTo>
                  <a:cubicBezTo>
                    <a:pt x="1389" y="1"/>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9"/>
            <p:cNvSpPr/>
            <p:nvPr/>
          </p:nvSpPr>
          <p:spPr>
            <a:xfrm rot="-8700369">
              <a:off x="8893240" y="382975"/>
              <a:ext cx="69244" cy="69206"/>
            </a:xfrm>
            <a:custGeom>
              <a:avLst/>
              <a:gdLst/>
              <a:ahLst/>
              <a:cxnLst/>
              <a:rect l="l" t="t" r="r" b="b"/>
              <a:pathLst>
                <a:path w="1792" h="1791" fill="none" extrusionOk="0">
                  <a:moveTo>
                    <a:pt x="1791" y="896"/>
                  </a:moveTo>
                  <a:cubicBezTo>
                    <a:pt x="1791" y="1390"/>
                    <a:pt x="1390" y="1791"/>
                    <a:pt x="896" y="1791"/>
                  </a:cubicBezTo>
                  <a:cubicBezTo>
                    <a:pt x="401" y="1791"/>
                    <a:pt x="1" y="1390"/>
                    <a:pt x="1" y="896"/>
                  </a:cubicBezTo>
                  <a:cubicBezTo>
                    <a:pt x="1" y="402"/>
                    <a:pt x="401" y="0"/>
                    <a:pt x="896" y="0"/>
                  </a:cubicBezTo>
                  <a:cubicBezTo>
                    <a:pt x="1390" y="0"/>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9"/>
            <p:cNvSpPr/>
            <p:nvPr/>
          </p:nvSpPr>
          <p:spPr>
            <a:xfrm rot="-9083727">
              <a:off x="8260194" y="148573"/>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9"/>
            <p:cNvSpPr/>
            <p:nvPr/>
          </p:nvSpPr>
          <p:spPr>
            <a:xfrm rot="-8700369">
              <a:off x="8927844" y="914382"/>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 name="Google Shape;678;p29"/>
            <p:cNvGrpSpPr/>
            <p:nvPr/>
          </p:nvGrpSpPr>
          <p:grpSpPr>
            <a:xfrm>
              <a:off x="8356960" y="464549"/>
              <a:ext cx="253633" cy="273378"/>
              <a:chOff x="6820735" y="810324"/>
              <a:chExt cx="253633" cy="273378"/>
            </a:xfrm>
          </p:grpSpPr>
          <p:sp>
            <p:nvSpPr>
              <p:cNvPr id="679" name="Google Shape;679;p29"/>
              <p:cNvSpPr/>
              <p:nvPr/>
            </p:nvSpPr>
            <p:spPr>
              <a:xfrm>
                <a:off x="6820735" y="810324"/>
                <a:ext cx="253633" cy="189181"/>
              </a:xfrm>
              <a:custGeom>
                <a:avLst/>
                <a:gdLst/>
                <a:ahLst/>
                <a:cxnLst/>
                <a:rect l="l" t="t" r="r" b="b"/>
                <a:pathLst>
                  <a:path w="6564" h="4896" fill="none" extrusionOk="0">
                    <a:moveTo>
                      <a:pt x="6563" y="0"/>
                    </a:moveTo>
                    <a:cubicBezTo>
                      <a:pt x="6563" y="0"/>
                      <a:pt x="4949" y="2400"/>
                      <a:pt x="0" y="4895"/>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9"/>
              <p:cNvSpPr/>
              <p:nvPr/>
            </p:nvSpPr>
            <p:spPr>
              <a:xfrm>
                <a:off x="6861887" y="820525"/>
                <a:ext cx="155835" cy="263177"/>
              </a:xfrm>
              <a:custGeom>
                <a:avLst/>
                <a:gdLst/>
                <a:ahLst/>
                <a:cxnLst/>
                <a:rect l="l" t="t" r="r" b="b"/>
                <a:pathLst>
                  <a:path w="4033" h="6811" fill="none" extrusionOk="0">
                    <a:moveTo>
                      <a:pt x="4032" y="6811"/>
                    </a:moveTo>
                    <a:cubicBezTo>
                      <a:pt x="4032" y="6811"/>
                      <a:pt x="3690" y="3168"/>
                      <a:pt x="0"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1" name="Google Shape;681;p29"/>
          <p:cNvGrpSpPr/>
          <p:nvPr/>
        </p:nvGrpSpPr>
        <p:grpSpPr>
          <a:xfrm rot="-157153" flipH="1">
            <a:off x="6374194" y="3686335"/>
            <a:ext cx="2516078" cy="933185"/>
            <a:chOff x="158527" y="3686182"/>
            <a:chExt cx="2515966" cy="933143"/>
          </a:xfrm>
        </p:grpSpPr>
        <p:sp>
          <p:nvSpPr>
            <p:cNvPr id="682" name="Google Shape;682;p29"/>
            <p:cNvSpPr/>
            <p:nvPr/>
          </p:nvSpPr>
          <p:spPr>
            <a:xfrm>
              <a:off x="991890" y="3950547"/>
              <a:ext cx="253633" cy="189181"/>
            </a:xfrm>
            <a:custGeom>
              <a:avLst/>
              <a:gdLst/>
              <a:ahLst/>
              <a:cxnLst/>
              <a:rect l="l" t="t" r="r" b="b"/>
              <a:pathLst>
                <a:path w="6564" h="4896" fill="none" extrusionOk="0">
                  <a:moveTo>
                    <a:pt x="6563" y="0"/>
                  </a:moveTo>
                  <a:cubicBezTo>
                    <a:pt x="6563" y="0"/>
                    <a:pt x="4949" y="2400"/>
                    <a:pt x="0" y="4895"/>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9"/>
            <p:cNvSpPr/>
            <p:nvPr/>
          </p:nvSpPr>
          <p:spPr>
            <a:xfrm>
              <a:off x="1033042" y="3960748"/>
              <a:ext cx="155835" cy="263177"/>
            </a:xfrm>
            <a:custGeom>
              <a:avLst/>
              <a:gdLst/>
              <a:ahLst/>
              <a:cxnLst/>
              <a:rect l="l" t="t" r="r" b="b"/>
              <a:pathLst>
                <a:path w="4033" h="6811" fill="none" extrusionOk="0">
                  <a:moveTo>
                    <a:pt x="4032" y="6811"/>
                  </a:moveTo>
                  <a:cubicBezTo>
                    <a:pt x="4032" y="6811"/>
                    <a:pt x="3690" y="3168"/>
                    <a:pt x="0"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9"/>
            <p:cNvSpPr/>
            <p:nvPr/>
          </p:nvSpPr>
          <p:spPr>
            <a:xfrm>
              <a:off x="583713" y="3686182"/>
              <a:ext cx="69243" cy="69204"/>
            </a:xfrm>
            <a:custGeom>
              <a:avLst/>
              <a:gdLst/>
              <a:ahLst/>
              <a:cxnLst/>
              <a:rect l="l" t="t" r="r" b="b"/>
              <a:pathLst>
                <a:path w="1792" h="1791" fill="none" extrusionOk="0">
                  <a:moveTo>
                    <a:pt x="1791" y="896"/>
                  </a:moveTo>
                  <a:cubicBezTo>
                    <a:pt x="1791" y="1391"/>
                    <a:pt x="1391" y="1791"/>
                    <a:pt x="896" y="1791"/>
                  </a:cubicBezTo>
                  <a:cubicBezTo>
                    <a:pt x="402" y="1791"/>
                    <a:pt x="1" y="1391"/>
                    <a:pt x="1" y="896"/>
                  </a:cubicBezTo>
                  <a:cubicBezTo>
                    <a:pt x="1" y="402"/>
                    <a:pt x="402" y="0"/>
                    <a:pt x="896" y="0"/>
                  </a:cubicBezTo>
                  <a:cubicBezTo>
                    <a:pt x="1391" y="0"/>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9"/>
            <p:cNvSpPr/>
            <p:nvPr/>
          </p:nvSpPr>
          <p:spPr>
            <a:xfrm>
              <a:off x="1679171" y="4356723"/>
              <a:ext cx="39" cy="39"/>
            </a:xfrm>
            <a:custGeom>
              <a:avLst/>
              <a:gdLst/>
              <a:ahLst/>
              <a:cxnLst/>
              <a:rect l="l" t="t" r="r" b="b"/>
              <a:pathLst>
                <a:path w="1" h="1" fill="none" extrusionOk="0">
                  <a:moveTo>
                    <a:pt x="1" y="0"/>
                  </a:moveTo>
                  <a:lnTo>
                    <a:pt x="1"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9"/>
            <p:cNvSpPr/>
            <p:nvPr/>
          </p:nvSpPr>
          <p:spPr>
            <a:xfrm>
              <a:off x="158527" y="3914782"/>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9"/>
            <p:cNvSpPr/>
            <p:nvPr/>
          </p:nvSpPr>
          <p:spPr>
            <a:xfrm>
              <a:off x="2674454" y="4472251"/>
              <a:ext cx="39" cy="39"/>
            </a:xfrm>
            <a:custGeom>
              <a:avLst/>
              <a:gdLst/>
              <a:ahLst/>
              <a:cxnLst/>
              <a:rect l="l" t="t" r="r" b="b"/>
              <a:pathLst>
                <a:path w="1" h="1" fill="none" extrusionOk="0">
                  <a:moveTo>
                    <a:pt x="0" y="1"/>
                  </a:moveTo>
                  <a:lnTo>
                    <a:pt x="0" y="1"/>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9"/>
            <p:cNvSpPr/>
            <p:nvPr/>
          </p:nvSpPr>
          <p:spPr>
            <a:xfrm>
              <a:off x="2094534" y="4550121"/>
              <a:ext cx="69243" cy="69204"/>
            </a:xfrm>
            <a:custGeom>
              <a:avLst/>
              <a:gdLst/>
              <a:ahLst/>
              <a:cxnLst/>
              <a:rect l="l" t="t" r="r" b="b"/>
              <a:pathLst>
                <a:path w="1792" h="1791" fill="none" extrusionOk="0">
                  <a:moveTo>
                    <a:pt x="896" y="1791"/>
                  </a:moveTo>
                  <a:cubicBezTo>
                    <a:pt x="1390" y="1791"/>
                    <a:pt x="1792" y="1390"/>
                    <a:pt x="1792" y="895"/>
                  </a:cubicBezTo>
                  <a:cubicBezTo>
                    <a:pt x="1792" y="401"/>
                    <a:pt x="1390" y="0"/>
                    <a:pt x="896" y="0"/>
                  </a:cubicBezTo>
                  <a:cubicBezTo>
                    <a:pt x="401" y="0"/>
                    <a:pt x="1" y="401"/>
                    <a:pt x="1" y="895"/>
                  </a:cubicBezTo>
                  <a:cubicBezTo>
                    <a:pt x="1" y="1390"/>
                    <a:pt x="401" y="1791"/>
                    <a:pt x="896" y="179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89" name="Google Shape;689;p29"/>
          <p:cNvPicPr preferRelativeResize="0"/>
          <p:nvPr/>
        </p:nvPicPr>
        <p:blipFill>
          <a:blip r:embed="rId2">
            <a:alphaModFix amt="43000"/>
          </a:blip>
          <a:stretch>
            <a:fillRect/>
          </a:stretch>
        </p:blipFill>
        <p:spPr>
          <a:xfrm>
            <a:off x="-1" y="-1"/>
            <a:ext cx="9144003" cy="5143501"/>
          </a:xfrm>
          <a:prstGeom prst="rect">
            <a:avLst/>
          </a:prstGeom>
          <a:noFill/>
          <a:ln>
            <a:noFill/>
          </a:ln>
        </p:spPr>
      </p:pic>
      <p:sp>
        <p:nvSpPr>
          <p:cNvPr id="690" name="Google Shape;690;p29"/>
          <p:cNvSpPr txBox="1"/>
          <p:nvPr/>
        </p:nvSpPr>
        <p:spPr>
          <a:xfrm>
            <a:off x="2052525" y="3752850"/>
            <a:ext cx="5038800" cy="581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300"/>
              </a:spcBef>
              <a:spcAft>
                <a:spcPts val="0"/>
              </a:spcAft>
              <a:buNone/>
            </a:pPr>
            <a:r>
              <a:rPr lang="en" sz="1200">
                <a:solidFill>
                  <a:schemeClr val="dk1"/>
                </a:solidFill>
                <a:latin typeface="Open Sans"/>
                <a:ea typeface="Open Sans"/>
                <a:cs typeface="Open Sans"/>
                <a:sym typeface="Open Sans"/>
              </a:rPr>
              <a:t>CREDITS: This presentation template was created by </a:t>
            </a:r>
            <a:r>
              <a:rPr lang="en" sz="12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Slidesgo</a:t>
            </a:r>
            <a:r>
              <a:rPr lang="en" sz="1200">
                <a:solidFill>
                  <a:schemeClr val="dk1"/>
                </a:solidFill>
                <a:latin typeface="Open Sans"/>
                <a:ea typeface="Open Sans"/>
                <a:cs typeface="Open Sans"/>
                <a:sym typeface="Open Sans"/>
              </a:rPr>
              <a:t>, including icons by </a:t>
            </a:r>
            <a:r>
              <a:rPr lang="en" sz="12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Flaticon</a:t>
            </a:r>
            <a:r>
              <a:rPr lang="en" sz="1200" b="1">
                <a:solidFill>
                  <a:schemeClr val="dk1"/>
                </a:solidFill>
                <a:latin typeface="Open Sans"/>
                <a:ea typeface="Open Sans"/>
                <a:cs typeface="Open Sans"/>
                <a:sym typeface="Open Sans"/>
              </a:rPr>
              <a:t> </a:t>
            </a:r>
            <a:r>
              <a:rPr lang="en" sz="1200">
                <a:solidFill>
                  <a:schemeClr val="dk1"/>
                </a:solidFill>
                <a:latin typeface="Open Sans"/>
                <a:ea typeface="Open Sans"/>
                <a:cs typeface="Open Sans"/>
                <a:sym typeface="Open Sans"/>
              </a:rPr>
              <a:t>and infographics &amp; images by </a:t>
            </a:r>
            <a:r>
              <a:rPr lang="en" sz="1200" b="1">
                <a:solidFill>
                  <a:schemeClr val="dk1"/>
                </a:solidFill>
                <a:uFill>
                  <a:noFill/>
                </a:uFill>
                <a:latin typeface="Open Sans"/>
                <a:ea typeface="Open Sans"/>
                <a:cs typeface="Open Sans"/>
                <a:sym typeface="Open Sans"/>
                <a:hlinkClick r:id="rId5">
                  <a:extLst>
                    <a:ext uri="{A12FA001-AC4F-418D-AE19-62706E023703}">
                      <ahyp:hlinkClr xmlns:ahyp="http://schemas.microsoft.com/office/drawing/2018/hyperlinkcolor" val="tx"/>
                    </a:ext>
                  </a:extLst>
                </a:hlinkClick>
              </a:rPr>
              <a:t>Freepik</a:t>
            </a:r>
            <a:endParaRPr sz="1200" b="1">
              <a:solidFill>
                <a:schemeClr val="dk1"/>
              </a:solidFill>
              <a:latin typeface="Open Sans"/>
              <a:ea typeface="Open Sans"/>
              <a:cs typeface="Open Sans"/>
              <a:sym typeface="Open Sans"/>
            </a:endParaRPr>
          </a:p>
        </p:txBody>
      </p:sp>
      <p:sp>
        <p:nvSpPr>
          <p:cNvPr id="691" name="Google Shape;691;p29"/>
          <p:cNvSpPr txBox="1">
            <a:spLocks noGrp="1"/>
          </p:cNvSpPr>
          <p:nvPr>
            <p:ph type="ctrTitle"/>
          </p:nvPr>
        </p:nvSpPr>
        <p:spPr>
          <a:xfrm>
            <a:off x="2429925" y="535000"/>
            <a:ext cx="4284000" cy="99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58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692" name="Google Shape;692;p29"/>
          <p:cNvSpPr txBox="1">
            <a:spLocks noGrp="1"/>
          </p:cNvSpPr>
          <p:nvPr>
            <p:ph type="subTitle" idx="1"/>
          </p:nvPr>
        </p:nvSpPr>
        <p:spPr>
          <a:xfrm>
            <a:off x="2425050" y="1493525"/>
            <a:ext cx="4293900" cy="1383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48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Montserrat ExtraBold"/>
              <a:buNone/>
              <a:defRPr sz="3200">
                <a:solidFill>
                  <a:schemeClr val="dk1"/>
                </a:solidFill>
                <a:latin typeface="Montserrat ExtraBold"/>
                <a:ea typeface="Montserrat ExtraBold"/>
                <a:cs typeface="Montserrat ExtraBold"/>
                <a:sym typeface="Montserrat ExtraBold"/>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5050" y="1160050"/>
            <a:ext cx="7713900" cy="3448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marL="914400" lvl="1"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00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8" r:id="rId4"/>
    <p:sldLayoutId id="2147483665" r:id="rId5"/>
    <p:sldLayoutId id="2147483666" r:id="rId6"/>
    <p:sldLayoutId id="2147483670" r:id="rId7"/>
    <p:sldLayoutId id="2147483674" r:id="rId8"/>
    <p:sldLayoutId id="2147483675" r:id="rId9"/>
    <p:sldLayoutId id="2147483676" r:id="rId10"/>
    <p:sldLayoutId id="2147483677" r:id="rId11"/>
    <p:sldLayoutId id="2147483678"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endviolenceagainstwomen.org.uk/young-people-learning-about-sex-from-porn-and-social-media-survey-finds/"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hyperlink" Target="https://www.plannedparenthood.org/" TargetMode="External"/><Relationship Id="rId13" Type="http://schemas.openxmlformats.org/officeDocument/2006/relationships/hyperlink" Target="https://www.sexualrightsinitiative.org/" TargetMode="External"/><Relationship Id="rId18" Type="http://schemas.openxmlformats.org/officeDocument/2006/relationships/hyperlink" Target="https://www.w3schools.com/" TargetMode="External"/><Relationship Id="rId3" Type="http://schemas.openxmlformats.org/officeDocument/2006/relationships/hyperlink" Target="https://flo.health/" TargetMode="External"/><Relationship Id="rId21" Type="http://schemas.openxmlformats.org/officeDocument/2006/relationships/hyperlink" Target="https://chat.openai.com/" TargetMode="External"/><Relationship Id="rId7" Type="http://schemas.openxmlformats.org/officeDocument/2006/relationships/hyperlink" Target="https://www.whattoexpect.com/" TargetMode="External"/><Relationship Id="rId12" Type="http://schemas.openxmlformats.org/officeDocument/2006/relationships/hyperlink" Target="https://rapecrisis.org.uk/" TargetMode="External"/><Relationship Id="rId17" Type="http://schemas.openxmlformats.org/officeDocument/2006/relationships/hyperlink" Target="https://medlineplus.gov/" TargetMode="External"/><Relationship Id="rId2" Type="http://schemas.openxmlformats.org/officeDocument/2006/relationships/notesSlide" Target="../notesSlides/notesSlide6.xml"/><Relationship Id="rId16" Type="http://schemas.openxmlformats.org/officeDocument/2006/relationships/hyperlink" Target="https://www.proprofs.com/quiz-school/" TargetMode="External"/><Relationship Id="rId20" Type="http://schemas.openxmlformats.org/officeDocument/2006/relationships/hyperlink" Target="https://www.codecademy.com/" TargetMode="External"/><Relationship Id="rId1" Type="http://schemas.openxmlformats.org/officeDocument/2006/relationships/slideLayout" Target="../slideLayouts/slideLayout6.xml"/><Relationship Id="rId6" Type="http://schemas.openxmlformats.org/officeDocument/2006/relationships/hyperlink" Target="https://my.clevelandclinic.org/" TargetMode="External"/><Relationship Id="rId11" Type="http://schemas.openxmlformats.org/officeDocument/2006/relationships/hyperlink" Target="https://nedc.com.au/" TargetMode="External"/><Relationship Id="rId5" Type="http://schemas.openxmlformats.org/officeDocument/2006/relationships/hyperlink" Target="https://kidshealth.org/en/teens.html/" TargetMode="External"/><Relationship Id="rId15" Type="http://schemas.openxmlformats.org/officeDocument/2006/relationships/hyperlink" Target="https://www.coe.int/en/web/portal/home" TargetMode="External"/><Relationship Id="rId10" Type="http://schemas.openxmlformats.org/officeDocument/2006/relationships/hyperlink" Target="https://www.verywellmind.com/" TargetMode="External"/><Relationship Id="rId19" Type="http://schemas.openxmlformats.org/officeDocument/2006/relationships/hyperlink" Target="https://www.geeksforgeeks.org/" TargetMode="External"/><Relationship Id="rId4" Type="http://schemas.openxmlformats.org/officeDocument/2006/relationships/hyperlink" Target="https://medium.com/" TargetMode="External"/><Relationship Id="rId9" Type="http://schemas.openxmlformats.org/officeDocument/2006/relationships/hyperlink" Target="https://www.thesource.org/" TargetMode="External"/><Relationship Id="rId14" Type="http://schemas.openxmlformats.org/officeDocument/2006/relationships/hyperlink" Target="https://www.urmc.rochester.edu/"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grpSp>
        <p:nvGrpSpPr>
          <p:cNvPr id="760" name="Google Shape;760;p36"/>
          <p:cNvGrpSpPr/>
          <p:nvPr/>
        </p:nvGrpSpPr>
        <p:grpSpPr>
          <a:xfrm rot="-5400000" flipH="1">
            <a:off x="3629942" y="3444729"/>
            <a:ext cx="1562989" cy="2464231"/>
            <a:chOff x="7648885" y="1954973"/>
            <a:chExt cx="1780981" cy="2807920"/>
          </a:xfrm>
        </p:grpSpPr>
        <p:sp>
          <p:nvSpPr>
            <p:cNvPr id="761" name="Google Shape;761;p36"/>
            <p:cNvSpPr/>
            <p:nvPr/>
          </p:nvSpPr>
          <p:spPr>
            <a:xfrm>
              <a:off x="7648885" y="1954973"/>
              <a:ext cx="1780981" cy="1253697"/>
            </a:xfrm>
            <a:custGeom>
              <a:avLst/>
              <a:gdLst/>
              <a:ahLst/>
              <a:cxnLst/>
              <a:rect l="l" t="t" r="r" b="b"/>
              <a:pathLst>
                <a:path w="35641" h="25089" extrusionOk="0">
                  <a:moveTo>
                    <a:pt x="29500" y="1"/>
                  </a:moveTo>
                  <a:lnTo>
                    <a:pt x="13446" y="11615"/>
                  </a:lnTo>
                  <a:lnTo>
                    <a:pt x="8362" y="12870"/>
                  </a:lnTo>
                  <a:cubicBezTo>
                    <a:pt x="8362" y="12870"/>
                    <a:pt x="4159" y="13353"/>
                    <a:pt x="2700" y="14271"/>
                  </a:cubicBezTo>
                  <a:cubicBezTo>
                    <a:pt x="1240" y="15189"/>
                    <a:pt x="712" y="16975"/>
                    <a:pt x="712" y="16975"/>
                  </a:cubicBezTo>
                  <a:cubicBezTo>
                    <a:pt x="844" y="17017"/>
                    <a:pt x="964" y="17037"/>
                    <a:pt x="1076" y="17037"/>
                  </a:cubicBezTo>
                  <a:cubicBezTo>
                    <a:pt x="1730" y="17037"/>
                    <a:pt x="2088" y="16377"/>
                    <a:pt x="2775" y="15841"/>
                  </a:cubicBezTo>
                  <a:cubicBezTo>
                    <a:pt x="3136" y="15559"/>
                    <a:pt x="3745" y="15481"/>
                    <a:pt x="4307" y="15481"/>
                  </a:cubicBezTo>
                  <a:cubicBezTo>
                    <a:pt x="4998" y="15481"/>
                    <a:pt x="5619" y="15599"/>
                    <a:pt x="5619" y="15599"/>
                  </a:cubicBezTo>
                  <a:cubicBezTo>
                    <a:pt x="3908" y="16082"/>
                    <a:pt x="2398" y="17748"/>
                    <a:pt x="1668" y="18763"/>
                  </a:cubicBezTo>
                  <a:cubicBezTo>
                    <a:pt x="939" y="19777"/>
                    <a:pt x="0" y="21733"/>
                    <a:pt x="0" y="21733"/>
                  </a:cubicBezTo>
                  <a:cubicBezTo>
                    <a:pt x="301" y="21876"/>
                    <a:pt x="567" y="21938"/>
                    <a:pt x="804" y="21938"/>
                  </a:cubicBezTo>
                  <a:cubicBezTo>
                    <a:pt x="2072" y="21938"/>
                    <a:pt x="2540" y="20145"/>
                    <a:pt x="3304" y="19149"/>
                  </a:cubicBezTo>
                  <a:cubicBezTo>
                    <a:pt x="4209" y="17966"/>
                    <a:pt x="6173" y="17555"/>
                    <a:pt x="6173" y="17555"/>
                  </a:cubicBezTo>
                  <a:lnTo>
                    <a:pt x="6173" y="17555"/>
                  </a:lnTo>
                  <a:cubicBezTo>
                    <a:pt x="4713" y="18376"/>
                    <a:pt x="3511" y="19794"/>
                    <a:pt x="2976" y="21467"/>
                  </a:cubicBezTo>
                  <a:cubicBezTo>
                    <a:pt x="2515" y="22913"/>
                    <a:pt x="2423" y="24244"/>
                    <a:pt x="2423" y="24244"/>
                  </a:cubicBezTo>
                  <a:cubicBezTo>
                    <a:pt x="2562" y="24259"/>
                    <a:pt x="2690" y="24267"/>
                    <a:pt x="2809" y="24267"/>
                  </a:cubicBezTo>
                  <a:cubicBezTo>
                    <a:pt x="3987" y="24267"/>
                    <a:pt x="4277" y="23481"/>
                    <a:pt x="4946" y="21425"/>
                  </a:cubicBezTo>
                  <a:cubicBezTo>
                    <a:pt x="5581" y="19468"/>
                    <a:pt x="8513" y="18835"/>
                    <a:pt x="8513" y="18834"/>
                  </a:cubicBezTo>
                  <a:lnTo>
                    <a:pt x="8513" y="18834"/>
                  </a:lnTo>
                  <a:cubicBezTo>
                    <a:pt x="5216" y="20429"/>
                    <a:pt x="5166" y="24702"/>
                    <a:pt x="5166" y="24702"/>
                  </a:cubicBezTo>
                  <a:cubicBezTo>
                    <a:pt x="5254" y="24777"/>
                    <a:pt x="5498" y="24852"/>
                    <a:pt x="5776" y="24852"/>
                  </a:cubicBezTo>
                  <a:cubicBezTo>
                    <a:pt x="6214" y="24852"/>
                    <a:pt x="6739" y="24666"/>
                    <a:pt x="6877" y="24002"/>
                  </a:cubicBezTo>
                  <a:cubicBezTo>
                    <a:pt x="7104" y="22916"/>
                    <a:pt x="7532" y="21926"/>
                    <a:pt x="8689" y="20935"/>
                  </a:cubicBezTo>
                  <a:cubicBezTo>
                    <a:pt x="9697" y="20073"/>
                    <a:pt x="11031" y="20017"/>
                    <a:pt x="11357" y="20017"/>
                  </a:cubicBezTo>
                  <a:cubicBezTo>
                    <a:pt x="11406" y="20017"/>
                    <a:pt x="11432" y="20018"/>
                    <a:pt x="11432" y="20018"/>
                  </a:cubicBezTo>
                  <a:cubicBezTo>
                    <a:pt x="11968" y="21145"/>
                    <a:pt x="11153" y="22604"/>
                    <a:pt x="10548" y="23452"/>
                  </a:cubicBezTo>
                  <a:cubicBezTo>
                    <a:pt x="10242" y="23882"/>
                    <a:pt x="10287" y="24457"/>
                    <a:pt x="10649" y="24844"/>
                  </a:cubicBezTo>
                  <a:lnTo>
                    <a:pt x="10878" y="25088"/>
                  </a:lnTo>
                  <a:cubicBezTo>
                    <a:pt x="14352" y="23206"/>
                    <a:pt x="15810" y="17120"/>
                    <a:pt x="15810" y="17120"/>
                  </a:cubicBezTo>
                  <a:lnTo>
                    <a:pt x="35640" y="10504"/>
                  </a:lnTo>
                  <a:lnTo>
                    <a:pt x="35640" y="1"/>
                  </a:lnTo>
                  <a:close/>
                </a:path>
              </a:pathLst>
            </a:custGeom>
            <a:solidFill>
              <a:srgbClr val="843188">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6"/>
            <p:cNvSpPr/>
            <p:nvPr/>
          </p:nvSpPr>
          <p:spPr>
            <a:xfrm>
              <a:off x="8255252" y="3208681"/>
              <a:ext cx="925535" cy="520149"/>
            </a:xfrm>
            <a:custGeom>
              <a:avLst/>
              <a:gdLst/>
              <a:ahLst/>
              <a:cxnLst/>
              <a:rect l="l" t="t" r="r" b="b"/>
              <a:pathLst>
                <a:path w="21936" h="12328" extrusionOk="0">
                  <a:moveTo>
                    <a:pt x="3892" y="0"/>
                  </a:moveTo>
                  <a:cubicBezTo>
                    <a:pt x="3887" y="3"/>
                    <a:pt x="3881" y="5"/>
                    <a:pt x="3876" y="7"/>
                  </a:cubicBezTo>
                  <a:cubicBezTo>
                    <a:pt x="3356" y="208"/>
                    <a:pt x="3397" y="931"/>
                    <a:pt x="3931" y="1096"/>
                  </a:cubicBezTo>
                  <a:cubicBezTo>
                    <a:pt x="6250" y="1812"/>
                    <a:pt x="8158" y="3459"/>
                    <a:pt x="8158" y="3459"/>
                  </a:cubicBezTo>
                  <a:cubicBezTo>
                    <a:pt x="6300" y="2721"/>
                    <a:pt x="3600" y="2118"/>
                    <a:pt x="1288" y="1993"/>
                  </a:cubicBezTo>
                  <a:cubicBezTo>
                    <a:pt x="1146" y="2157"/>
                    <a:pt x="1038" y="2320"/>
                    <a:pt x="955" y="2490"/>
                  </a:cubicBezTo>
                  <a:cubicBezTo>
                    <a:pt x="754" y="2905"/>
                    <a:pt x="1022" y="3390"/>
                    <a:pt x="1495" y="3457"/>
                  </a:cubicBezTo>
                  <a:cubicBezTo>
                    <a:pt x="2946" y="3661"/>
                    <a:pt x="5295" y="4184"/>
                    <a:pt x="7804" y="5523"/>
                  </a:cubicBezTo>
                  <a:cubicBezTo>
                    <a:pt x="7804" y="5523"/>
                    <a:pt x="5681" y="4977"/>
                    <a:pt x="3207" y="4977"/>
                  </a:cubicBezTo>
                  <a:cubicBezTo>
                    <a:pt x="2171" y="4977"/>
                    <a:pt x="1074" y="5073"/>
                    <a:pt x="46" y="5344"/>
                  </a:cubicBezTo>
                  <a:cubicBezTo>
                    <a:pt x="16" y="5558"/>
                    <a:pt x="1" y="5764"/>
                    <a:pt x="4" y="5958"/>
                  </a:cubicBezTo>
                  <a:lnTo>
                    <a:pt x="5" y="5968"/>
                  </a:lnTo>
                  <a:cubicBezTo>
                    <a:pt x="15" y="6428"/>
                    <a:pt x="409" y="6781"/>
                    <a:pt x="874" y="6781"/>
                  </a:cubicBezTo>
                  <a:cubicBezTo>
                    <a:pt x="916" y="6781"/>
                    <a:pt x="959" y="6778"/>
                    <a:pt x="1002" y="6772"/>
                  </a:cubicBezTo>
                  <a:cubicBezTo>
                    <a:pt x="1835" y="6657"/>
                    <a:pt x="2613" y="6612"/>
                    <a:pt x="3323" y="6612"/>
                  </a:cubicBezTo>
                  <a:cubicBezTo>
                    <a:pt x="5963" y="6612"/>
                    <a:pt x="7654" y="7238"/>
                    <a:pt x="7654" y="7238"/>
                  </a:cubicBezTo>
                  <a:cubicBezTo>
                    <a:pt x="7478" y="7232"/>
                    <a:pt x="7305" y="7229"/>
                    <a:pt x="7134" y="7229"/>
                  </a:cubicBezTo>
                  <a:cubicBezTo>
                    <a:pt x="3945" y="7229"/>
                    <a:pt x="1749" y="8163"/>
                    <a:pt x="855" y="8626"/>
                  </a:cubicBezTo>
                  <a:cubicBezTo>
                    <a:pt x="912" y="8725"/>
                    <a:pt x="968" y="8820"/>
                    <a:pt x="1023" y="8909"/>
                  </a:cubicBezTo>
                  <a:cubicBezTo>
                    <a:pt x="1244" y="9268"/>
                    <a:pt x="1643" y="9479"/>
                    <a:pt x="2060" y="9479"/>
                  </a:cubicBezTo>
                  <a:cubicBezTo>
                    <a:pt x="2185" y="9479"/>
                    <a:pt x="2312" y="9460"/>
                    <a:pt x="2435" y="9420"/>
                  </a:cubicBezTo>
                  <a:cubicBezTo>
                    <a:pt x="3842" y="8967"/>
                    <a:pt x="5188" y="8808"/>
                    <a:pt x="6388" y="8808"/>
                  </a:cubicBezTo>
                  <a:cubicBezTo>
                    <a:pt x="9262" y="8808"/>
                    <a:pt x="11291" y="9725"/>
                    <a:pt x="11291" y="9725"/>
                  </a:cubicBezTo>
                  <a:cubicBezTo>
                    <a:pt x="10384" y="10422"/>
                    <a:pt x="9002" y="10569"/>
                    <a:pt x="8041" y="10575"/>
                  </a:cubicBezTo>
                  <a:cubicBezTo>
                    <a:pt x="7384" y="10580"/>
                    <a:pt x="6811" y="11003"/>
                    <a:pt x="6635" y="11611"/>
                  </a:cubicBezTo>
                  <a:lnTo>
                    <a:pt x="6572" y="11826"/>
                  </a:lnTo>
                  <a:cubicBezTo>
                    <a:pt x="7962" y="12186"/>
                    <a:pt x="9178" y="12328"/>
                    <a:pt x="10231" y="12328"/>
                  </a:cubicBezTo>
                  <a:cubicBezTo>
                    <a:pt x="14155" y="12328"/>
                    <a:pt x="15820" y="10356"/>
                    <a:pt x="15820" y="10356"/>
                  </a:cubicBezTo>
                  <a:lnTo>
                    <a:pt x="21936" y="11247"/>
                  </a:lnTo>
                  <a:lnTo>
                    <a:pt x="21936" y="4401"/>
                  </a:lnTo>
                  <a:lnTo>
                    <a:pt x="16337" y="4437"/>
                  </a:lnTo>
                  <a:lnTo>
                    <a:pt x="16337" y="4438"/>
                  </a:lnTo>
                  <a:cubicBezTo>
                    <a:pt x="14497" y="3279"/>
                    <a:pt x="11272" y="2154"/>
                    <a:pt x="8666" y="1666"/>
                  </a:cubicBezTo>
                  <a:cubicBezTo>
                    <a:pt x="6119" y="363"/>
                    <a:pt x="3892" y="0"/>
                    <a:pt x="3892" y="0"/>
                  </a:cubicBezTo>
                  <a:close/>
                </a:path>
              </a:pathLst>
            </a:custGeom>
            <a:solidFill>
              <a:srgbClr val="843188">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6"/>
            <p:cNvSpPr/>
            <p:nvPr/>
          </p:nvSpPr>
          <p:spPr>
            <a:xfrm>
              <a:off x="7727160" y="3652640"/>
              <a:ext cx="1460068" cy="1110253"/>
            </a:xfrm>
            <a:custGeom>
              <a:avLst/>
              <a:gdLst/>
              <a:ahLst/>
              <a:cxnLst/>
              <a:rect l="l" t="t" r="r" b="b"/>
              <a:pathLst>
                <a:path w="32464" h="26314" extrusionOk="0">
                  <a:moveTo>
                    <a:pt x="9363" y="0"/>
                  </a:moveTo>
                  <a:lnTo>
                    <a:pt x="9363" y="0"/>
                  </a:lnTo>
                  <a:cubicBezTo>
                    <a:pt x="8834" y="1140"/>
                    <a:pt x="9815" y="1865"/>
                    <a:pt x="10533" y="2281"/>
                  </a:cubicBezTo>
                  <a:cubicBezTo>
                    <a:pt x="11250" y="2698"/>
                    <a:pt x="11929" y="3332"/>
                    <a:pt x="11401" y="3604"/>
                  </a:cubicBezTo>
                  <a:cubicBezTo>
                    <a:pt x="11354" y="3628"/>
                    <a:pt x="11286" y="3639"/>
                    <a:pt x="11201" y="3639"/>
                  </a:cubicBezTo>
                  <a:cubicBezTo>
                    <a:pt x="10326" y="3639"/>
                    <a:pt x="7606" y="2473"/>
                    <a:pt x="6437" y="2209"/>
                  </a:cubicBezTo>
                  <a:cubicBezTo>
                    <a:pt x="6035" y="2119"/>
                    <a:pt x="5685" y="2081"/>
                    <a:pt x="5366" y="2081"/>
                  </a:cubicBezTo>
                  <a:cubicBezTo>
                    <a:pt x="4667" y="2081"/>
                    <a:pt x="4117" y="2262"/>
                    <a:pt x="3499" y="2456"/>
                  </a:cubicBezTo>
                  <a:cubicBezTo>
                    <a:pt x="2658" y="2722"/>
                    <a:pt x="1410" y="3132"/>
                    <a:pt x="1410" y="3132"/>
                  </a:cubicBezTo>
                  <a:cubicBezTo>
                    <a:pt x="1475" y="3748"/>
                    <a:pt x="2151" y="3928"/>
                    <a:pt x="2920" y="3928"/>
                  </a:cubicBezTo>
                  <a:cubicBezTo>
                    <a:pt x="4009" y="3928"/>
                    <a:pt x="5286" y="3567"/>
                    <a:pt x="5286" y="3567"/>
                  </a:cubicBezTo>
                  <a:lnTo>
                    <a:pt x="8683" y="5499"/>
                  </a:lnTo>
                  <a:cubicBezTo>
                    <a:pt x="7954" y="5231"/>
                    <a:pt x="5669" y="4806"/>
                    <a:pt x="4076" y="4806"/>
                  </a:cubicBezTo>
                  <a:cubicBezTo>
                    <a:pt x="3800" y="4806"/>
                    <a:pt x="3545" y="4818"/>
                    <a:pt x="3322" y="4847"/>
                  </a:cubicBezTo>
                  <a:cubicBezTo>
                    <a:pt x="1813" y="5040"/>
                    <a:pt x="1" y="5523"/>
                    <a:pt x="1" y="5523"/>
                  </a:cubicBezTo>
                  <a:cubicBezTo>
                    <a:pt x="199" y="6319"/>
                    <a:pt x="1092" y="6532"/>
                    <a:pt x="1991" y="6532"/>
                  </a:cubicBezTo>
                  <a:cubicBezTo>
                    <a:pt x="3030" y="6532"/>
                    <a:pt x="4078" y="6248"/>
                    <a:pt x="4078" y="6248"/>
                  </a:cubicBezTo>
                  <a:lnTo>
                    <a:pt x="8104" y="7407"/>
                  </a:lnTo>
                  <a:cubicBezTo>
                    <a:pt x="8104" y="7407"/>
                    <a:pt x="7671" y="7393"/>
                    <a:pt x="7044" y="7393"/>
                  </a:cubicBezTo>
                  <a:cubicBezTo>
                    <a:pt x="6215" y="7393"/>
                    <a:pt x="5048" y="7417"/>
                    <a:pt x="4103" y="7527"/>
                  </a:cubicBezTo>
                  <a:cubicBezTo>
                    <a:pt x="2442" y="7720"/>
                    <a:pt x="605" y="8807"/>
                    <a:pt x="605" y="8807"/>
                  </a:cubicBezTo>
                  <a:cubicBezTo>
                    <a:pt x="811" y="9254"/>
                    <a:pt x="1289" y="9398"/>
                    <a:pt x="1819" y="9398"/>
                  </a:cubicBezTo>
                  <a:cubicBezTo>
                    <a:pt x="2776" y="9398"/>
                    <a:pt x="3902" y="8928"/>
                    <a:pt x="3902" y="8928"/>
                  </a:cubicBezTo>
                  <a:lnTo>
                    <a:pt x="7777" y="9653"/>
                  </a:lnTo>
                  <a:cubicBezTo>
                    <a:pt x="7777" y="9653"/>
                    <a:pt x="5763" y="9653"/>
                    <a:pt x="4635" y="9990"/>
                  </a:cubicBezTo>
                  <a:cubicBezTo>
                    <a:pt x="3581" y="10306"/>
                    <a:pt x="2303" y="11142"/>
                    <a:pt x="2303" y="11142"/>
                  </a:cubicBezTo>
                  <a:cubicBezTo>
                    <a:pt x="2417" y="11381"/>
                    <a:pt x="2713" y="11465"/>
                    <a:pt x="3074" y="11465"/>
                  </a:cubicBezTo>
                  <a:cubicBezTo>
                    <a:pt x="3917" y="11465"/>
                    <a:pt x="5109" y="11005"/>
                    <a:pt x="5109" y="11005"/>
                  </a:cubicBezTo>
                  <a:cubicBezTo>
                    <a:pt x="5109" y="11005"/>
                    <a:pt x="7903" y="11149"/>
                    <a:pt x="10042" y="12260"/>
                  </a:cubicBezTo>
                  <a:cubicBezTo>
                    <a:pt x="12044" y="13300"/>
                    <a:pt x="15780" y="13709"/>
                    <a:pt x="15780" y="13709"/>
                  </a:cubicBezTo>
                  <a:lnTo>
                    <a:pt x="32087" y="26314"/>
                  </a:lnTo>
                  <a:lnTo>
                    <a:pt x="32463" y="13130"/>
                  </a:lnTo>
                  <a:lnTo>
                    <a:pt x="17779" y="8132"/>
                  </a:lnTo>
                  <a:cubicBezTo>
                    <a:pt x="17779" y="8132"/>
                    <a:pt x="14760" y="3459"/>
                    <a:pt x="13552" y="2553"/>
                  </a:cubicBezTo>
                  <a:cubicBezTo>
                    <a:pt x="12345" y="1648"/>
                    <a:pt x="9363" y="0"/>
                    <a:pt x="9363" y="0"/>
                  </a:cubicBezTo>
                  <a:close/>
                </a:path>
              </a:pathLst>
            </a:custGeom>
            <a:solidFill>
              <a:srgbClr val="843188">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 name="Google Shape;764;p36"/>
          <p:cNvSpPr txBox="1">
            <a:spLocks noGrp="1"/>
          </p:cNvSpPr>
          <p:nvPr>
            <p:ph type="ctrTitle"/>
          </p:nvPr>
        </p:nvSpPr>
        <p:spPr>
          <a:xfrm>
            <a:off x="3269243" y="1796808"/>
            <a:ext cx="1305144" cy="87563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0000"/>
                </a:solidFill>
              </a:rPr>
              <a:t>sex</a:t>
            </a:r>
          </a:p>
        </p:txBody>
      </p:sp>
      <p:sp>
        <p:nvSpPr>
          <p:cNvPr id="765" name="Google Shape;765;p36"/>
          <p:cNvSpPr txBox="1">
            <a:spLocks noGrp="1"/>
          </p:cNvSpPr>
          <p:nvPr>
            <p:ph type="subTitle" idx="1"/>
          </p:nvPr>
        </p:nvSpPr>
        <p:spPr>
          <a:xfrm>
            <a:off x="1827401" y="2576989"/>
            <a:ext cx="5360831" cy="409500"/>
          </a:xfrm>
          <a:prstGeom prst="rect">
            <a:avLst/>
          </a:prstGeom>
        </p:spPr>
        <p:txBody>
          <a:bodyPr spcFirstLastPara="1" wrap="square" lIns="91425" tIns="91425" rIns="91425" bIns="91425" anchor="t" anchorCtr="0">
            <a:noAutofit/>
          </a:bodyPr>
          <a:lstStyle/>
          <a:p>
            <a:pPr marL="0" indent="0"/>
            <a:r>
              <a:rPr lang="en" dirty="0">
                <a:latin typeface="Montserrat ExtraBold" panose="020B0604020202020204" charset="0"/>
              </a:rPr>
              <a:t>It's about time sex stops being a taboo topic</a:t>
            </a:r>
            <a:r>
              <a:rPr lang="en" dirty="0"/>
              <a:t>.</a:t>
            </a:r>
            <a:endParaRPr lang="el-GR" dirty="0"/>
          </a:p>
        </p:txBody>
      </p:sp>
      <p:grpSp>
        <p:nvGrpSpPr>
          <p:cNvPr id="766" name="Google Shape;766;p36"/>
          <p:cNvGrpSpPr/>
          <p:nvPr/>
        </p:nvGrpSpPr>
        <p:grpSpPr>
          <a:xfrm>
            <a:off x="5842102" y="324157"/>
            <a:ext cx="2081450" cy="1161743"/>
            <a:chOff x="5842102" y="324157"/>
            <a:chExt cx="2081450" cy="1161743"/>
          </a:xfrm>
        </p:grpSpPr>
        <p:sp>
          <p:nvSpPr>
            <p:cNvPr id="767" name="Google Shape;767;p36"/>
            <p:cNvSpPr/>
            <p:nvPr/>
          </p:nvSpPr>
          <p:spPr>
            <a:xfrm>
              <a:off x="6820735" y="810324"/>
              <a:ext cx="253633" cy="189181"/>
            </a:xfrm>
            <a:custGeom>
              <a:avLst/>
              <a:gdLst/>
              <a:ahLst/>
              <a:cxnLst/>
              <a:rect l="l" t="t" r="r" b="b"/>
              <a:pathLst>
                <a:path w="6564" h="4896" fill="none" extrusionOk="0">
                  <a:moveTo>
                    <a:pt x="6563" y="0"/>
                  </a:moveTo>
                  <a:cubicBezTo>
                    <a:pt x="6563" y="0"/>
                    <a:pt x="4949" y="2400"/>
                    <a:pt x="0" y="4895"/>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6"/>
            <p:cNvSpPr/>
            <p:nvPr/>
          </p:nvSpPr>
          <p:spPr>
            <a:xfrm>
              <a:off x="6861887" y="820525"/>
              <a:ext cx="155835" cy="263177"/>
            </a:xfrm>
            <a:custGeom>
              <a:avLst/>
              <a:gdLst/>
              <a:ahLst/>
              <a:cxnLst/>
              <a:rect l="l" t="t" r="r" b="b"/>
              <a:pathLst>
                <a:path w="4033" h="6811" fill="none" extrusionOk="0">
                  <a:moveTo>
                    <a:pt x="4032" y="6811"/>
                  </a:moveTo>
                  <a:cubicBezTo>
                    <a:pt x="4032" y="6811"/>
                    <a:pt x="3690" y="3168"/>
                    <a:pt x="0"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6"/>
            <p:cNvSpPr/>
            <p:nvPr/>
          </p:nvSpPr>
          <p:spPr>
            <a:xfrm>
              <a:off x="6045234" y="687821"/>
              <a:ext cx="69243" cy="69204"/>
            </a:xfrm>
            <a:custGeom>
              <a:avLst/>
              <a:gdLst/>
              <a:ahLst/>
              <a:cxnLst/>
              <a:rect l="l" t="t" r="r" b="b"/>
              <a:pathLst>
                <a:path w="1792" h="1791" fill="none" extrusionOk="0">
                  <a:moveTo>
                    <a:pt x="896" y="1791"/>
                  </a:moveTo>
                  <a:cubicBezTo>
                    <a:pt x="1390" y="1791"/>
                    <a:pt x="1792" y="1390"/>
                    <a:pt x="1792" y="895"/>
                  </a:cubicBezTo>
                  <a:cubicBezTo>
                    <a:pt x="1792" y="401"/>
                    <a:pt x="1390" y="0"/>
                    <a:pt x="896" y="0"/>
                  </a:cubicBezTo>
                  <a:cubicBezTo>
                    <a:pt x="401" y="0"/>
                    <a:pt x="1" y="401"/>
                    <a:pt x="1" y="895"/>
                  </a:cubicBezTo>
                  <a:cubicBezTo>
                    <a:pt x="1" y="1390"/>
                    <a:pt x="401" y="1791"/>
                    <a:pt x="896" y="179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6"/>
            <p:cNvSpPr/>
            <p:nvPr/>
          </p:nvSpPr>
          <p:spPr>
            <a:xfrm>
              <a:off x="6572088" y="324157"/>
              <a:ext cx="69243" cy="69204"/>
            </a:xfrm>
            <a:custGeom>
              <a:avLst/>
              <a:gdLst/>
              <a:ahLst/>
              <a:cxnLst/>
              <a:rect l="l" t="t" r="r" b="b"/>
              <a:pathLst>
                <a:path w="1792" h="1791" fill="none" extrusionOk="0">
                  <a:moveTo>
                    <a:pt x="1791" y="896"/>
                  </a:moveTo>
                  <a:cubicBezTo>
                    <a:pt x="1791" y="1391"/>
                    <a:pt x="1391" y="1791"/>
                    <a:pt x="896" y="1791"/>
                  </a:cubicBezTo>
                  <a:cubicBezTo>
                    <a:pt x="402" y="1791"/>
                    <a:pt x="1" y="1391"/>
                    <a:pt x="1" y="896"/>
                  </a:cubicBezTo>
                  <a:cubicBezTo>
                    <a:pt x="1" y="402"/>
                    <a:pt x="402" y="0"/>
                    <a:pt x="896" y="0"/>
                  </a:cubicBezTo>
                  <a:cubicBezTo>
                    <a:pt x="1391" y="0"/>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6"/>
            <p:cNvSpPr/>
            <p:nvPr/>
          </p:nvSpPr>
          <p:spPr>
            <a:xfrm>
              <a:off x="7355782" y="1147264"/>
              <a:ext cx="39" cy="39"/>
            </a:xfrm>
            <a:custGeom>
              <a:avLst/>
              <a:gdLst/>
              <a:ahLst/>
              <a:cxnLst/>
              <a:rect l="l" t="t" r="r" b="b"/>
              <a:pathLst>
                <a:path w="1" h="1" fill="none" extrusionOk="0">
                  <a:moveTo>
                    <a:pt x="1" y="0"/>
                  </a:moveTo>
                  <a:lnTo>
                    <a:pt x="1"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6"/>
            <p:cNvSpPr/>
            <p:nvPr/>
          </p:nvSpPr>
          <p:spPr>
            <a:xfrm>
              <a:off x="5842102" y="324157"/>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6"/>
            <p:cNvSpPr/>
            <p:nvPr/>
          </p:nvSpPr>
          <p:spPr>
            <a:xfrm>
              <a:off x="7074329" y="462526"/>
              <a:ext cx="39" cy="39"/>
            </a:xfrm>
            <a:custGeom>
              <a:avLst/>
              <a:gdLst/>
              <a:ahLst/>
              <a:cxnLst/>
              <a:rect l="l" t="t" r="r" b="b"/>
              <a:pathLst>
                <a:path w="1" h="1" fill="none" extrusionOk="0">
                  <a:moveTo>
                    <a:pt x="0" y="1"/>
                  </a:moveTo>
                  <a:lnTo>
                    <a:pt x="0" y="1"/>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6"/>
            <p:cNvSpPr/>
            <p:nvPr/>
          </p:nvSpPr>
          <p:spPr>
            <a:xfrm>
              <a:off x="7854309" y="1416696"/>
              <a:ext cx="69243" cy="69204"/>
            </a:xfrm>
            <a:custGeom>
              <a:avLst/>
              <a:gdLst/>
              <a:ahLst/>
              <a:cxnLst/>
              <a:rect l="l" t="t" r="r" b="b"/>
              <a:pathLst>
                <a:path w="1792" h="1791" fill="none" extrusionOk="0">
                  <a:moveTo>
                    <a:pt x="896" y="1791"/>
                  </a:moveTo>
                  <a:cubicBezTo>
                    <a:pt x="1390" y="1791"/>
                    <a:pt x="1792" y="1390"/>
                    <a:pt x="1792" y="895"/>
                  </a:cubicBezTo>
                  <a:cubicBezTo>
                    <a:pt x="1792" y="401"/>
                    <a:pt x="1390" y="0"/>
                    <a:pt x="896" y="0"/>
                  </a:cubicBezTo>
                  <a:cubicBezTo>
                    <a:pt x="401" y="0"/>
                    <a:pt x="1" y="401"/>
                    <a:pt x="1" y="895"/>
                  </a:cubicBezTo>
                  <a:cubicBezTo>
                    <a:pt x="1" y="1390"/>
                    <a:pt x="401" y="1791"/>
                    <a:pt x="896" y="179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CF6494E1-4841-DBB4-05AB-F44E65D3F7A0}"/>
              </a:ext>
            </a:extLst>
          </p:cNvPr>
          <p:cNvSpPr txBox="1"/>
          <p:nvPr/>
        </p:nvSpPr>
        <p:spPr>
          <a:xfrm>
            <a:off x="4409661" y="1846193"/>
            <a:ext cx="1384852" cy="7848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500" dirty="0">
                <a:solidFill>
                  <a:schemeClr val="tx1">
                    <a:lumMod val="50000"/>
                    <a:lumOff val="50000"/>
                  </a:schemeClr>
                </a:solidFill>
                <a:latin typeface="Montserrat ExtraBold"/>
              </a:rPr>
              <a:t>ally</a:t>
            </a:r>
          </a:p>
        </p:txBody>
      </p:sp>
      <p:sp>
        <p:nvSpPr>
          <p:cNvPr id="8" name="TextBox 7">
            <a:extLst>
              <a:ext uri="{FF2B5EF4-FFF2-40B4-BE49-F238E27FC236}">
                <a16:creationId xmlns:a16="http://schemas.microsoft.com/office/drawing/2014/main" id="{9AC80E17-E560-9BEA-1ABF-F5DCEE2877B0}"/>
              </a:ext>
            </a:extLst>
          </p:cNvPr>
          <p:cNvSpPr txBox="1"/>
          <p:nvPr/>
        </p:nvSpPr>
        <p:spPr>
          <a:xfrm>
            <a:off x="6682740" y="4029487"/>
            <a:ext cx="2343137"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b="1" dirty="0">
                <a:solidFill>
                  <a:srgbClr val="2E0429"/>
                </a:solidFill>
                <a:latin typeface="Open Sans" panose="020B0604020202020204" charset="0"/>
                <a:ea typeface="Open Sans" panose="020B0604020202020204" charset="0"/>
                <a:cs typeface="Open Sans" panose="020B0604020202020204" charset="0"/>
              </a:rPr>
              <a:t>Group members: </a:t>
            </a:r>
          </a:p>
          <a:p>
            <a:pPr algn="ctr"/>
            <a:r>
              <a:rPr lang="en-US" sz="1200" dirty="0">
                <a:solidFill>
                  <a:srgbClr val="2E0429"/>
                </a:solidFill>
                <a:latin typeface="Open Sans" panose="020B0604020202020204" charset="0"/>
                <a:ea typeface="Open Sans" panose="020B0604020202020204" charset="0"/>
                <a:cs typeface="Open Sans" panose="020B0604020202020204" charset="0"/>
              </a:rPr>
              <a:t>Alexandra </a:t>
            </a:r>
            <a:r>
              <a:rPr lang="en-US" sz="1200" dirty="0" err="1">
                <a:solidFill>
                  <a:srgbClr val="2E0429"/>
                </a:solidFill>
                <a:latin typeface="Open Sans" panose="020B0604020202020204" charset="0"/>
                <a:ea typeface="Open Sans" panose="020B0604020202020204" charset="0"/>
                <a:cs typeface="Open Sans" panose="020B0604020202020204" charset="0"/>
              </a:rPr>
              <a:t>Gkaragkani</a:t>
            </a:r>
            <a:endParaRPr lang="en-US" sz="1200" dirty="0">
              <a:solidFill>
                <a:srgbClr val="2E0429"/>
              </a:solidFill>
              <a:latin typeface="Open Sans" panose="020B0604020202020204" charset="0"/>
              <a:ea typeface="Open Sans" panose="020B0604020202020204" charset="0"/>
              <a:cs typeface="Open Sans" panose="020B0604020202020204" charset="0"/>
            </a:endParaRPr>
          </a:p>
          <a:p>
            <a:pPr algn="ctr"/>
            <a:r>
              <a:rPr lang="en-US" sz="1200" dirty="0">
                <a:solidFill>
                  <a:srgbClr val="2E0429"/>
                </a:solidFill>
                <a:latin typeface="Open Sans" panose="020B0604020202020204" charset="0"/>
                <a:ea typeface="Open Sans" panose="020B0604020202020204" charset="0"/>
                <a:cs typeface="Open Sans" panose="020B0604020202020204" charset="0"/>
              </a:rPr>
              <a:t>Georgia Bantouva</a:t>
            </a:r>
          </a:p>
          <a:p>
            <a:pPr algn="ctr"/>
            <a:r>
              <a:rPr lang="en-US" sz="1200" dirty="0">
                <a:solidFill>
                  <a:srgbClr val="2E0429"/>
                </a:solidFill>
                <a:latin typeface="Open Sans" panose="020B0604020202020204" charset="0"/>
                <a:ea typeface="Open Sans" panose="020B0604020202020204" charset="0"/>
                <a:cs typeface="Open Sans" panose="020B0604020202020204" charset="0"/>
              </a:rPr>
              <a:t>Olga </a:t>
            </a:r>
            <a:r>
              <a:rPr lang="en-US" sz="1200" dirty="0" err="1">
                <a:solidFill>
                  <a:srgbClr val="2E0429"/>
                </a:solidFill>
                <a:latin typeface="Open Sans" panose="020B0604020202020204" charset="0"/>
                <a:ea typeface="Open Sans" panose="020B0604020202020204" charset="0"/>
                <a:cs typeface="Open Sans" panose="020B0604020202020204" charset="0"/>
              </a:rPr>
              <a:t>Lantzouraki</a:t>
            </a:r>
            <a:endParaRPr lang="en-US" sz="1200" dirty="0">
              <a:solidFill>
                <a:srgbClr val="2E0429"/>
              </a:solidFill>
              <a:latin typeface="Open Sans" panose="020B0604020202020204" charset="0"/>
              <a:ea typeface="Open Sans" panose="020B0604020202020204" charset="0"/>
              <a:cs typeface="Open Sans" panose="020B0604020202020204" charset="0"/>
            </a:endParaRPr>
          </a:p>
          <a:p>
            <a:pPr algn="ctr"/>
            <a:r>
              <a:rPr lang="en-US" sz="1200" dirty="0">
                <a:solidFill>
                  <a:srgbClr val="2E0429"/>
                </a:solidFill>
                <a:latin typeface="Open Sans" panose="020B0604020202020204" charset="0"/>
                <a:ea typeface="Open Sans" panose="020B0604020202020204" charset="0"/>
                <a:cs typeface="Open Sans" panose="020B0604020202020204" charset="0"/>
              </a:rPr>
              <a:t>Eva </a:t>
            </a:r>
            <a:r>
              <a:rPr lang="en-US" sz="1200" dirty="0" err="1">
                <a:solidFill>
                  <a:srgbClr val="2E0429"/>
                </a:solidFill>
                <a:latin typeface="Open Sans" panose="020B0604020202020204" charset="0"/>
                <a:ea typeface="Open Sans" panose="020B0604020202020204" charset="0"/>
                <a:cs typeface="Open Sans" panose="020B0604020202020204" charset="0"/>
              </a:rPr>
              <a:t>Pantazi</a:t>
            </a:r>
            <a:r>
              <a:rPr lang="en-US" sz="1200" dirty="0">
                <a:solidFill>
                  <a:srgbClr val="2E0429"/>
                </a:solidFill>
                <a:latin typeface="Open Sans" panose="020B0604020202020204" charset="0"/>
                <a:ea typeface="Open Sans" panose="020B0604020202020204" charset="0"/>
                <a:cs typeface="Open Sans" panose="020B0604020202020204" charset="0"/>
              </a:rPr>
              <a:t> </a:t>
            </a:r>
            <a:endParaRPr lang="en-US" sz="1200" dirty="0">
              <a:latin typeface="Open Sans" panose="020B0604020202020204" charset="0"/>
              <a:ea typeface="Open Sans" panose="020B0604020202020204" charset="0"/>
              <a:cs typeface="Open Sans" panose="020B0604020202020204" charset="0"/>
            </a:endParaRPr>
          </a:p>
          <a:p>
            <a:pPr algn="ctr"/>
            <a:endParaRPr lang="en-US" sz="1200" dirty="0">
              <a:solidFill>
                <a:srgbClr val="2E0429"/>
              </a:solidFill>
              <a:latin typeface="Open Sans" panose="020B0604020202020204" charset="0"/>
              <a:ea typeface="Open Sans" panose="020B0604020202020204" charset="0"/>
              <a:cs typeface="Open Sans" panose="020B0604020202020204" charset="0"/>
            </a:endParaRPr>
          </a:p>
        </p:txBody>
      </p:sp>
      <p:sp>
        <p:nvSpPr>
          <p:cNvPr id="9" name="TextBox 8">
            <a:extLst>
              <a:ext uri="{FF2B5EF4-FFF2-40B4-BE49-F238E27FC236}">
                <a16:creationId xmlns:a16="http://schemas.microsoft.com/office/drawing/2014/main" id="{0F8F4178-E123-4CAF-3D48-C2FBF804B82A}"/>
              </a:ext>
            </a:extLst>
          </p:cNvPr>
          <p:cNvSpPr txBox="1"/>
          <p:nvPr/>
        </p:nvSpPr>
        <p:spPr>
          <a:xfrm>
            <a:off x="0" y="1424909"/>
            <a:ext cx="2592754"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l-GR" sz="1600" dirty="0">
                <a:latin typeface="Open Sans" panose="020B0604020202020204" charset="0"/>
                <a:ea typeface="Open Sans" panose="020B0604020202020204" charset="0"/>
                <a:cs typeface="Open Sans" panose="020B0604020202020204" charset="0"/>
              </a:rPr>
              <a:t>Web Int Course </a:t>
            </a:r>
          </a:p>
          <a:p>
            <a:endParaRPr lang="el-GR" dirty="0"/>
          </a:p>
        </p:txBody>
      </p:sp>
      <p:sp>
        <p:nvSpPr>
          <p:cNvPr id="10" name="TextBox 9" descr="Spring Semester 2023-2024​">
            <a:extLst>
              <a:ext uri="{FF2B5EF4-FFF2-40B4-BE49-F238E27FC236}">
                <a16:creationId xmlns:a16="http://schemas.microsoft.com/office/drawing/2014/main" id="{E6191641-351B-384E-0D12-1115BCDA2258}"/>
              </a:ext>
            </a:extLst>
          </p:cNvPr>
          <p:cNvSpPr txBox="1"/>
          <p:nvPr/>
        </p:nvSpPr>
        <p:spPr>
          <a:xfrm>
            <a:off x="-3857" y="1717297"/>
            <a:ext cx="251287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l-GR" dirty="0">
                <a:latin typeface="Open Sans" panose="020B0604020202020204" charset="0"/>
                <a:ea typeface="Open Sans" panose="020B0604020202020204" charset="0"/>
                <a:cs typeface="Open Sans" panose="020B0604020202020204" charset="0"/>
              </a:rPr>
              <a:t>Spring Semester 2023-2024</a:t>
            </a:r>
          </a:p>
          <a:p>
            <a:pPr algn="l"/>
            <a:endParaRPr lang="el-G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879" name="Google Shape;879;p44"/>
          <p:cNvSpPr txBox="1">
            <a:spLocks noGrp="1"/>
          </p:cNvSpPr>
          <p:nvPr>
            <p:ph type="title"/>
          </p:nvPr>
        </p:nvSpPr>
        <p:spPr>
          <a:xfrm>
            <a:off x="1206247" y="3023722"/>
            <a:ext cx="1335300" cy="39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49%</a:t>
            </a:r>
            <a:endParaRPr dirty="0"/>
          </a:p>
        </p:txBody>
      </p:sp>
      <p:sp>
        <p:nvSpPr>
          <p:cNvPr id="880" name="Google Shape;880;p44"/>
          <p:cNvSpPr txBox="1">
            <a:spLocks noGrp="1"/>
          </p:cNvSpPr>
          <p:nvPr>
            <p:ph type="subTitle" idx="1"/>
          </p:nvPr>
        </p:nvSpPr>
        <p:spPr>
          <a:xfrm>
            <a:off x="333154" y="4095583"/>
            <a:ext cx="2983066" cy="1225939"/>
          </a:xfrm>
          <a:prstGeom prst="rect">
            <a:avLst/>
          </a:prstGeom>
        </p:spPr>
        <p:txBody>
          <a:bodyPr spcFirstLastPara="1" wrap="square" lIns="91425" tIns="91425" rIns="91425" bIns="91425" anchor="t" anchorCtr="0">
            <a:noAutofit/>
          </a:bodyPr>
          <a:lstStyle/>
          <a:p>
            <a:pPr marL="0" lvl="0" indent="0"/>
            <a:r>
              <a:rPr lang="en-US" sz="1200" b="1" dirty="0"/>
              <a:t>Less than half </a:t>
            </a:r>
            <a:r>
              <a:rPr lang="en-US" sz="1200" dirty="0"/>
              <a:t>of </a:t>
            </a:r>
            <a:r>
              <a:rPr lang="en-US" sz="1200" b="1" dirty="0"/>
              <a:t>students</a:t>
            </a:r>
            <a:r>
              <a:rPr lang="en-US" sz="1200" dirty="0"/>
              <a:t> </a:t>
            </a:r>
            <a:r>
              <a:rPr lang="en-US" sz="1200" b="1" dirty="0"/>
              <a:t>learn</a:t>
            </a:r>
            <a:r>
              <a:rPr lang="en-US" sz="1200" dirty="0"/>
              <a:t> enough about key issues like accessing local sexual health services </a:t>
            </a:r>
            <a:endParaRPr sz="1200" dirty="0"/>
          </a:p>
        </p:txBody>
      </p:sp>
      <p:sp>
        <p:nvSpPr>
          <p:cNvPr id="882" name="Google Shape;882;p44"/>
          <p:cNvSpPr txBox="1">
            <a:spLocks noGrp="1"/>
          </p:cNvSpPr>
          <p:nvPr>
            <p:ph type="subTitle" idx="3"/>
          </p:nvPr>
        </p:nvSpPr>
        <p:spPr>
          <a:xfrm>
            <a:off x="3334293" y="4082141"/>
            <a:ext cx="2336400" cy="898200"/>
          </a:xfrm>
          <a:prstGeom prst="rect">
            <a:avLst/>
          </a:prstGeom>
        </p:spPr>
        <p:txBody>
          <a:bodyPr spcFirstLastPara="1" wrap="square" lIns="91425" tIns="91425" rIns="91425" bIns="91425" anchor="t" anchorCtr="0">
            <a:noAutofit/>
          </a:bodyPr>
          <a:lstStyle/>
          <a:p>
            <a:pPr marL="0" lvl="0" indent="0"/>
            <a:r>
              <a:rPr lang="en-US" sz="1200" dirty="0"/>
              <a:t>Young people ask for and support </a:t>
            </a:r>
            <a:r>
              <a:rPr lang="en-US" sz="1200" b="1" dirty="0"/>
              <a:t>including consent in primary school</a:t>
            </a:r>
            <a:endParaRPr sz="1200" dirty="0"/>
          </a:p>
        </p:txBody>
      </p:sp>
      <p:sp>
        <p:nvSpPr>
          <p:cNvPr id="884" name="Google Shape;884;p44"/>
          <p:cNvSpPr txBox="1">
            <a:spLocks noGrp="1"/>
          </p:cNvSpPr>
          <p:nvPr>
            <p:ph type="subTitle" idx="5"/>
          </p:nvPr>
        </p:nvSpPr>
        <p:spPr>
          <a:xfrm>
            <a:off x="7860793" y="6617505"/>
            <a:ext cx="2336400" cy="898200"/>
          </a:xfrm>
          <a:prstGeom prst="rect">
            <a:avLst/>
          </a:prstGeom>
        </p:spPr>
        <p:txBody>
          <a:bodyPr spcFirstLastPara="1" wrap="square" lIns="91425" tIns="91425" rIns="91425" bIns="91425" anchor="t" anchorCtr="0">
            <a:noAutofit/>
          </a:bodyPr>
          <a:lstStyle/>
          <a:p>
            <a:pPr fontAlgn="base"/>
            <a:endParaRPr lang="en-US" cap="all" dirty="0"/>
          </a:p>
        </p:txBody>
      </p:sp>
      <p:sp>
        <p:nvSpPr>
          <p:cNvPr id="886" name="Google Shape;886;p44"/>
          <p:cNvSpPr txBox="1">
            <a:spLocks noGrp="1"/>
          </p:cNvSpPr>
          <p:nvPr>
            <p:ph type="title" idx="7"/>
          </p:nvPr>
        </p:nvSpPr>
        <p:spPr>
          <a:xfrm>
            <a:off x="3814217" y="3054248"/>
            <a:ext cx="1335300" cy="39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81%</a:t>
            </a:r>
            <a:endParaRPr dirty="0"/>
          </a:p>
        </p:txBody>
      </p:sp>
      <p:sp>
        <p:nvSpPr>
          <p:cNvPr id="887" name="Google Shape;887;p44"/>
          <p:cNvSpPr txBox="1">
            <a:spLocks noGrp="1"/>
          </p:cNvSpPr>
          <p:nvPr>
            <p:ph type="title" idx="8"/>
          </p:nvPr>
        </p:nvSpPr>
        <p:spPr>
          <a:xfrm>
            <a:off x="6859950" y="3048940"/>
            <a:ext cx="1242052" cy="37084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93%</a:t>
            </a:r>
            <a:endParaRPr dirty="0"/>
          </a:p>
        </p:txBody>
      </p:sp>
      <p:sp>
        <p:nvSpPr>
          <p:cNvPr id="888" name="Google Shape;888;p44"/>
          <p:cNvSpPr txBox="1">
            <a:spLocks noGrp="1"/>
          </p:cNvSpPr>
          <p:nvPr>
            <p:ph type="title" idx="9"/>
          </p:nvPr>
        </p:nvSpPr>
        <p:spPr>
          <a:xfrm>
            <a:off x="267830" y="191446"/>
            <a:ext cx="8428074" cy="1156704"/>
          </a:xfrm>
          <a:prstGeom prst="rect">
            <a:avLst/>
          </a:prstGeom>
        </p:spPr>
        <p:txBody>
          <a:bodyPr spcFirstLastPara="1" wrap="square" lIns="91425" tIns="0" rIns="91425" bIns="91425" anchor="t" anchorCtr="0">
            <a:noAutofit/>
          </a:bodyPr>
          <a:lstStyle/>
          <a:p>
            <a:r>
              <a:rPr lang="en" dirty="0"/>
              <a:t>Introduction</a:t>
            </a:r>
            <a:br>
              <a:rPr lang="en" dirty="0"/>
            </a:br>
            <a:r>
              <a:rPr lang="en" sz="1200" dirty="0">
                <a:solidFill>
                  <a:srgbClr val="0D0D0D"/>
                </a:solidFill>
                <a:latin typeface="Montserrat SemiBold"/>
              </a:rPr>
              <a:t>Sexally is aimed to be an open platform and a </a:t>
            </a:r>
            <a:r>
              <a:rPr lang="en" sz="1200" b="1" u="sng" dirty="0">
                <a:solidFill>
                  <a:srgbClr val="0D0D0D"/>
                </a:solidFill>
                <a:latin typeface="Montserrat SemiBold"/>
              </a:rPr>
              <a:t>safe environment </a:t>
            </a:r>
            <a:r>
              <a:rPr lang="en" sz="1200" dirty="0">
                <a:solidFill>
                  <a:srgbClr val="0D0D0D"/>
                </a:solidFill>
                <a:latin typeface="Montserrat SemiBold"/>
              </a:rPr>
              <a:t>where everyone can share their experiences, their misconceptions, the</a:t>
            </a:r>
            <a:r>
              <a:rPr lang="en-US" sz="1200" dirty="0" err="1">
                <a:solidFill>
                  <a:srgbClr val="0D0D0D"/>
                </a:solidFill>
                <a:latin typeface="Montserrat SemiBold"/>
              </a:rPr>
              <a:t>ir</a:t>
            </a:r>
            <a:r>
              <a:rPr lang="en" sz="1200" dirty="0">
                <a:solidFill>
                  <a:srgbClr val="0D0D0D"/>
                </a:solidFill>
                <a:latin typeface="Montserrat SemiBold"/>
              </a:rPr>
              <a:t> questions about any sex-related matter and be able to receive feedback both by experts and also by common users. It is so rare a teen and even an adult receives the proper sex education. We are ashamed to discuss it with our parents, ashamed with our friends, we cannot speak with our teachers at school, we usually don’t even have a sex education course. </a:t>
            </a:r>
            <a:r>
              <a:rPr lang="en" sz="1200" u="sng" dirty="0">
                <a:solidFill>
                  <a:srgbClr val="0D0D0D"/>
                </a:solidFill>
                <a:latin typeface="Montserrat SemiBold"/>
              </a:rPr>
              <a:t>We should all know </a:t>
            </a:r>
            <a:r>
              <a:rPr lang="en" sz="1200" dirty="0">
                <a:solidFill>
                  <a:srgbClr val="0D0D0D"/>
                </a:solidFill>
                <a:latin typeface="Montserrat SemiBold"/>
              </a:rPr>
              <a:t>about safety, about STIs, about our body and our partner’s as well, about what the terms of </a:t>
            </a:r>
            <a:r>
              <a:rPr lang="en" sz="1200" u="sng" dirty="0">
                <a:solidFill>
                  <a:srgbClr val="0D0D0D"/>
                </a:solidFill>
                <a:latin typeface="Montserrat SemiBold"/>
              </a:rPr>
              <a:t>sexuality, acceptance, consent </a:t>
            </a:r>
            <a:r>
              <a:rPr lang="en" sz="1200" dirty="0">
                <a:solidFill>
                  <a:srgbClr val="0D0D0D"/>
                </a:solidFill>
                <a:latin typeface="Montserrat SemiBold"/>
              </a:rPr>
              <a:t>and many more mean. We should all </a:t>
            </a:r>
            <a:r>
              <a:rPr lang="en" sz="1200" u="sng" dirty="0">
                <a:solidFill>
                  <a:srgbClr val="0D0D0D"/>
                </a:solidFill>
                <a:latin typeface="Montserrat SemiBold"/>
              </a:rPr>
              <a:t>let aside the shame </a:t>
            </a:r>
            <a:r>
              <a:rPr lang="en" sz="1200" dirty="0">
                <a:solidFill>
                  <a:srgbClr val="0D0D0D"/>
                </a:solidFill>
                <a:latin typeface="Montserrat SemiBold"/>
              </a:rPr>
              <a:t>around it, for no reason, and start </a:t>
            </a:r>
            <a:r>
              <a:rPr lang="en" sz="1200" u="sng" dirty="0">
                <a:solidFill>
                  <a:srgbClr val="0D0D0D"/>
                </a:solidFill>
                <a:latin typeface="Montserrat SemiBold"/>
              </a:rPr>
              <a:t>educating</a:t>
            </a:r>
            <a:r>
              <a:rPr lang="en" sz="1200" dirty="0">
                <a:solidFill>
                  <a:srgbClr val="0D0D0D"/>
                </a:solidFill>
                <a:latin typeface="Montserrat SemiBold"/>
              </a:rPr>
              <a:t> ourselves. The percentages, below, show how little importance we give to these crucial topics.</a:t>
            </a:r>
            <a:br>
              <a:rPr lang="el-GR" sz="1200" dirty="0"/>
            </a:br>
            <a:endParaRPr lang="el-GR" sz="1200" dirty="0">
              <a:latin typeface="Montserrat SemiBold" panose="020B0604020202020204" charset="0"/>
            </a:endParaRPr>
          </a:p>
        </p:txBody>
      </p:sp>
      <p:grpSp>
        <p:nvGrpSpPr>
          <p:cNvPr id="889" name="Google Shape;889;p44"/>
          <p:cNvGrpSpPr/>
          <p:nvPr/>
        </p:nvGrpSpPr>
        <p:grpSpPr>
          <a:xfrm>
            <a:off x="953912" y="2381913"/>
            <a:ext cx="1753898" cy="1741569"/>
            <a:chOff x="1161027" y="1310350"/>
            <a:chExt cx="1753898" cy="1741569"/>
          </a:xfrm>
        </p:grpSpPr>
        <p:sp>
          <p:nvSpPr>
            <p:cNvPr id="890" name="Google Shape;890;p44"/>
            <p:cNvSpPr/>
            <p:nvPr/>
          </p:nvSpPr>
          <p:spPr>
            <a:xfrm>
              <a:off x="1161027" y="1310419"/>
              <a:ext cx="1741500" cy="1741500"/>
            </a:xfrm>
            <a:prstGeom prst="donut">
              <a:avLst>
                <a:gd name="adj" fmla="val 1941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4"/>
            <p:cNvSpPr/>
            <p:nvPr/>
          </p:nvSpPr>
          <p:spPr>
            <a:xfrm flipH="1">
              <a:off x="1173425" y="1310350"/>
              <a:ext cx="1741500" cy="1741500"/>
            </a:xfrm>
            <a:prstGeom prst="blockArc">
              <a:avLst>
                <a:gd name="adj1" fmla="val 7701662"/>
                <a:gd name="adj2" fmla="val 16203859"/>
                <a:gd name="adj3" fmla="val 1952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51038"/>
                </a:solidFill>
              </a:endParaRPr>
            </a:p>
          </p:txBody>
        </p:sp>
      </p:grpSp>
      <p:grpSp>
        <p:nvGrpSpPr>
          <p:cNvPr id="892" name="Google Shape;892;p44"/>
          <p:cNvGrpSpPr/>
          <p:nvPr/>
        </p:nvGrpSpPr>
        <p:grpSpPr>
          <a:xfrm>
            <a:off x="3637296" y="2354083"/>
            <a:ext cx="1741500" cy="1761664"/>
            <a:chOff x="3701384" y="1310463"/>
            <a:chExt cx="1741500" cy="1761664"/>
          </a:xfrm>
        </p:grpSpPr>
        <p:sp>
          <p:nvSpPr>
            <p:cNvPr id="893" name="Google Shape;893;p44"/>
            <p:cNvSpPr/>
            <p:nvPr/>
          </p:nvSpPr>
          <p:spPr>
            <a:xfrm>
              <a:off x="3701384" y="1310463"/>
              <a:ext cx="1741500" cy="1741500"/>
            </a:xfrm>
            <a:prstGeom prst="donut">
              <a:avLst>
                <a:gd name="adj" fmla="val 1941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51038"/>
                </a:solidFill>
              </a:endParaRPr>
            </a:p>
          </p:txBody>
        </p:sp>
        <p:sp>
          <p:nvSpPr>
            <p:cNvPr id="894" name="Google Shape;894;p44"/>
            <p:cNvSpPr/>
            <p:nvPr/>
          </p:nvSpPr>
          <p:spPr>
            <a:xfrm rot="14066036" flipH="1">
              <a:off x="3701464" y="1330786"/>
              <a:ext cx="1741341" cy="1741341"/>
            </a:xfrm>
            <a:prstGeom prst="blockArc">
              <a:avLst>
                <a:gd name="adj1" fmla="val 11464262"/>
                <a:gd name="adj2" fmla="val 5272221"/>
                <a:gd name="adj3" fmla="val 1961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44"/>
          <p:cNvGrpSpPr/>
          <p:nvPr/>
        </p:nvGrpSpPr>
        <p:grpSpPr>
          <a:xfrm>
            <a:off x="6570921" y="2381913"/>
            <a:ext cx="1748355" cy="1684432"/>
            <a:chOff x="6242898" y="1310350"/>
            <a:chExt cx="1741504" cy="1741569"/>
          </a:xfrm>
        </p:grpSpPr>
        <p:sp>
          <p:nvSpPr>
            <p:cNvPr id="896" name="Google Shape;896;p44"/>
            <p:cNvSpPr/>
            <p:nvPr/>
          </p:nvSpPr>
          <p:spPr>
            <a:xfrm>
              <a:off x="6242902" y="1310419"/>
              <a:ext cx="1741500" cy="1741500"/>
            </a:xfrm>
            <a:prstGeom prst="donut">
              <a:avLst>
                <a:gd name="adj" fmla="val 1941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51038"/>
                </a:solidFill>
              </a:endParaRPr>
            </a:p>
          </p:txBody>
        </p:sp>
        <p:sp>
          <p:nvSpPr>
            <p:cNvPr id="897" name="Google Shape;897;p44"/>
            <p:cNvSpPr/>
            <p:nvPr/>
          </p:nvSpPr>
          <p:spPr>
            <a:xfrm flipH="1">
              <a:off x="6242898" y="1310350"/>
              <a:ext cx="1741500" cy="1741500"/>
            </a:xfrm>
            <a:prstGeom prst="blockArc">
              <a:avLst>
                <a:gd name="adj1" fmla="val 17776401"/>
                <a:gd name="adj2" fmla="val 16233252"/>
                <a:gd name="adj3" fmla="val 1936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 2"/>
          <p:cNvSpPr>
            <a:spLocks noChangeArrowheads="1"/>
          </p:cNvSpPr>
          <p:nvPr/>
        </p:nvSpPr>
        <p:spPr bwMode="auto">
          <a:xfrm>
            <a:off x="0" y="0"/>
            <a:ext cx="326231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l-GR" altLang="el-GR" sz="1800" b="0" i="0" u="none" strike="noStrike" cap="none" normalizeH="0" baseline="0">
                <a:ln>
                  <a:noFill/>
                </a:ln>
                <a:solidFill>
                  <a:srgbClr val="000000"/>
                </a:solidFill>
                <a:effectLst/>
                <a:latin typeface="Söhne"/>
              </a:rPr>
            </a:br>
            <a:endParaRPr kumimoji="0" lang="el-GR" altLang="el-GR" sz="1800" b="0" i="0" u="none" strike="noStrike" cap="none" normalizeH="0" baseline="0">
              <a:ln>
                <a:noFill/>
              </a:ln>
              <a:solidFill>
                <a:schemeClr val="tx1"/>
              </a:solidFill>
              <a:effectLst/>
              <a:latin typeface="Arial" panose="020B0604020202020204" pitchFamily="34" charset="0"/>
            </a:endParaRPr>
          </a:p>
        </p:txBody>
      </p:sp>
      <p:sp>
        <p:nvSpPr>
          <p:cNvPr id="4" name="Rectangle 3"/>
          <p:cNvSpPr>
            <a:spLocks noChangeArrowheads="1"/>
          </p:cNvSpPr>
          <p:nvPr/>
        </p:nvSpPr>
        <p:spPr bwMode="auto">
          <a:xfrm>
            <a:off x="5775767" y="4115747"/>
            <a:ext cx="3253226" cy="10464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l-GR" altLang="el-GR" sz="1200" b="1" i="0" u="none" strike="noStrike" cap="none" normalizeH="0" baseline="0" dirty="0">
                <a:ln>
                  <a:noFill/>
                </a:ln>
                <a:solidFill>
                  <a:schemeClr val="tx1"/>
                </a:solidFill>
                <a:effectLst/>
                <a:latin typeface="Open Sans" panose="020B0604020202020204" charset="0"/>
                <a:ea typeface="Open Sans" panose="020B0604020202020204" charset="0"/>
                <a:cs typeface="Open Sans" panose="020B0604020202020204" charset="0"/>
              </a:rPr>
              <a:t>Queer students ages 13-21 report</a:t>
            </a:r>
            <a:r>
              <a:rPr kumimoji="0" lang="el-GR" altLang="el-GR" sz="1200" b="0" i="0" u="none" strike="noStrike" cap="none" normalizeH="0" baseline="0" dirty="0">
                <a:ln>
                  <a:noFill/>
                </a:ln>
                <a:solidFill>
                  <a:schemeClr val="tx1"/>
                </a:solidFill>
                <a:effectLst/>
                <a:latin typeface="Open Sans" panose="020B0604020202020204" charset="0"/>
                <a:ea typeface="Open Sans" panose="020B0604020202020204" charset="0"/>
                <a:cs typeface="Open Sans" panose="020B0604020202020204" charset="0"/>
              </a:rPr>
              <a:t> that school health classes often </a:t>
            </a:r>
            <a:r>
              <a:rPr kumimoji="0" lang="el-GR" altLang="el-GR" sz="1200" b="1" i="0" u="none" strike="noStrike" cap="none" normalizeH="0" baseline="0" dirty="0">
                <a:ln>
                  <a:noFill/>
                </a:ln>
                <a:solidFill>
                  <a:schemeClr val="tx1"/>
                </a:solidFill>
                <a:effectLst/>
                <a:latin typeface="Open Sans" panose="020B0604020202020204" charset="0"/>
                <a:ea typeface="Open Sans" panose="020B0604020202020204" charset="0"/>
                <a:cs typeface="Open Sans" panose="020B0604020202020204" charset="0"/>
              </a:rPr>
              <a:t>lack positive representations of LGBTQ-related topics</a:t>
            </a:r>
            <a:r>
              <a:rPr kumimoji="0" lang="el-GR" altLang="el-GR" sz="1200" b="0" i="0" u="none" strike="noStrike" cap="none" normalizeH="0" baseline="0" dirty="0">
                <a:ln>
                  <a:noFill/>
                </a:ln>
                <a:solidFill>
                  <a:schemeClr val="tx1"/>
                </a:solidFill>
                <a:effectLst/>
                <a:latin typeface="Open Sans" panose="020B0604020202020204" charset="0"/>
                <a:ea typeface="Open Sans" panose="020B0604020202020204" charset="0"/>
                <a:cs typeface="Open Sans" panose="020B0604020202020204" charset="0"/>
              </a:rPr>
              <a:t>.</a:t>
            </a:r>
          </a:p>
          <a:p>
            <a:pPr marL="0" marR="0" lvl="0" indent="0" algn="ctr" defTabSz="914400" rtl="0" eaLnBrk="0" fontAlgn="base" latinLnBrk="0" hangingPunct="0">
              <a:lnSpc>
                <a:spcPct val="100000"/>
              </a:lnSpc>
              <a:spcBef>
                <a:spcPct val="0"/>
              </a:spcBef>
              <a:spcAft>
                <a:spcPct val="0"/>
              </a:spcAft>
              <a:buClrTx/>
              <a:buSzTx/>
              <a:buFontTx/>
              <a:buNone/>
              <a:tabLst/>
            </a:pPr>
            <a:endParaRPr kumimoji="0" lang="el-GR" altLang="el-GR" b="0" i="0" u="none" strike="noStrike" cap="none" normalizeH="0" baseline="0" dirty="0">
              <a:ln>
                <a:noFill/>
              </a:ln>
              <a:solidFill>
                <a:schemeClr val="tx1"/>
              </a:solidFill>
              <a:effectLst/>
              <a:latin typeface="Arial" panose="020B0604020202020204" pitchFamily="34" charset="0"/>
            </a:endParaRPr>
          </a:p>
        </p:txBody>
      </p:sp>
      <p:sp>
        <p:nvSpPr>
          <p:cNvPr id="5" name="Rectangle 4"/>
          <p:cNvSpPr>
            <a:spLocks noChangeArrowheads="1"/>
          </p:cNvSpPr>
          <p:nvPr/>
        </p:nvSpPr>
        <p:spPr bwMode="auto">
          <a:xfrm>
            <a:off x="1923143" y="3690436"/>
            <a:ext cx="326231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l-GR" altLang="el-GR" sz="1800" b="0" i="0" u="none" strike="noStrike" cap="none" normalizeH="0" baseline="0">
                <a:ln>
                  <a:noFill/>
                </a:ln>
                <a:solidFill>
                  <a:srgbClr val="000000"/>
                </a:solidFill>
                <a:effectLst/>
                <a:latin typeface="Söhne"/>
              </a:rPr>
            </a:br>
            <a:endParaRPr kumimoji="0" lang="el-GR" altLang="el-GR" sz="1800" b="0" i="0" u="none" strike="noStrike" cap="none" normalizeH="0" baseline="0">
              <a:ln>
                <a:noFill/>
              </a:ln>
              <a:solidFill>
                <a:schemeClr val="tx1"/>
              </a:solidFill>
              <a:effectLst/>
              <a:latin typeface="Arial" panose="020B0604020202020204" pitchFamily="34" charset="0"/>
            </a:endParaRPr>
          </a:p>
        </p:txBody>
      </p:sp>
      <p:sp>
        <p:nvSpPr>
          <p:cNvPr id="6" name="TextBox 5"/>
          <p:cNvSpPr txBox="1"/>
          <p:nvPr/>
        </p:nvSpPr>
        <p:spPr>
          <a:xfrm>
            <a:off x="37303" y="4897341"/>
            <a:ext cx="9132387" cy="215444"/>
          </a:xfrm>
          <a:prstGeom prst="rect">
            <a:avLst/>
          </a:prstGeom>
          <a:noFill/>
        </p:spPr>
        <p:txBody>
          <a:bodyPr wrap="square" rtlCol="0">
            <a:spAutoFit/>
          </a:bodyPr>
          <a:lstStyle/>
          <a:p>
            <a:r>
              <a:rPr lang="en-US" sz="800" dirty="0">
                <a:hlinkClick r:id="rId3"/>
              </a:rPr>
              <a:t>Surveys: https://www.endviolenceagainstwomen.org.uk/young-people-learning-about-sex-from-porn-and-social-media-survey-finds/</a:t>
            </a:r>
            <a:r>
              <a:rPr lang="en-US" sz="800" dirty="0"/>
              <a:t>  &amp;  https://teenhealthms.org/blog/4-sex-education-stats-teens/</a:t>
            </a:r>
            <a:endParaRPr lang="el-GR" sz="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6"/>
        <p:cNvGrpSpPr/>
        <p:nvPr/>
      </p:nvGrpSpPr>
      <p:grpSpPr>
        <a:xfrm>
          <a:off x="0" y="0"/>
          <a:ext cx="0" cy="0"/>
          <a:chOff x="0" y="0"/>
          <a:chExt cx="0" cy="0"/>
        </a:xfrm>
      </p:grpSpPr>
      <p:sp>
        <p:nvSpPr>
          <p:cNvPr id="847" name="Google Shape;847;p41"/>
          <p:cNvSpPr txBox="1">
            <a:spLocks noGrp="1"/>
          </p:cNvSpPr>
          <p:nvPr>
            <p:ph type="title"/>
          </p:nvPr>
        </p:nvSpPr>
        <p:spPr>
          <a:xfrm>
            <a:off x="720000" y="535000"/>
            <a:ext cx="7704000" cy="4827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Purpose statement</a:t>
            </a:r>
            <a:endParaRPr/>
          </a:p>
        </p:txBody>
      </p:sp>
      <p:sp>
        <p:nvSpPr>
          <p:cNvPr id="849" name="Google Shape;849;p41"/>
          <p:cNvSpPr txBox="1">
            <a:spLocks noGrp="1"/>
          </p:cNvSpPr>
          <p:nvPr>
            <p:ph type="subTitle" idx="2"/>
          </p:nvPr>
        </p:nvSpPr>
        <p:spPr>
          <a:xfrm>
            <a:off x="879150" y="1402760"/>
            <a:ext cx="7543070" cy="475539"/>
          </a:xfrm>
          <a:prstGeom prst="rect">
            <a:avLst/>
          </a:prstGeom>
        </p:spPr>
        <p:txBody>
          <a:bodyPr spcFirstLastPara="1" wrap="square" lIns="91425" tIns="91425" rIns="91425" bIns="91425" anchor="t" anchorCtr="0">
            <a:noAutofit/>
          </a:bodyPr>
          <a:lstStyle/>
          <a:p>
            <a:pPr>
              <a:lnSpc>
                <a:spcPct val="114999"/>
              </a:lnSpc>
            </a:pPr>
            <a:endParaRPr lang="en" sz="1200" dirty="0">
              <a:solidFill>
                <a:srgbClr val="0D0D0D"/>
              </a:solidFill>
            </a:endParaRPr>
          </a:p>
          <a:p>
            <a:pPr marL="285750" indent="-285750">
              <a:lnSpc>
                <a:spcPct val="114999"/>
              </a:lnSpc>
              <a:buFont typeface="Arial"/>
              <a:buChar char="•"/>
            </a:pPr>
            <a:endParaRPr lang="en" b="1" dirty="0">
              <a:solidFill>
                <a:srgbClr val="0D0D0D"/>
              </a:solidFill>
            </a:endParaRPr>
          </a:p>
          <a:p>
            <a:pPr marL="285750" indent="-285750">
              <a:lnSpc>
                <a:spcPct val="114999"/>
              </a:lnSpc>
              <a:buFont typeface="Arial"/>
              <a:buChar char="•"/>
            </a:pPr>
            <a:r>
              <a:rPr lang="en" b="1" dirty="0">
                <a:solidFill>
                  <a:srgbClr val="0D0D0D"/>
                </a:solidFill>
              </a:rPr>
              <a:t>Challenge taboos</a:t>
            </a:r>
            <a:r>
              <a:rPr lang="en" dirty="0">
                <a:solidFill>
                  <a:srgbClr val="0D0D0D"/>
                </a:solidFill>
              </a:rPr>
              <a:t>: Challenge society taboos and misconceptions around sexuality. Sex should not be a topic you are afraid to talk about. </a:t>
            </a:r>
            <a:endParaRPr lang="en" b="1" dirty="0">
              <a:solidFill>
                <a:srgbClr val="0D0D0D"/>
              </a:solidFill>
            </a:endParaRPr>
          </a:p>
          <a:p>
            <a:pPr marL="285750" indent="-285750">
              <a:lnSpc>
                <a:spcPct val="114999"/>
              </a:lnSpc>
              <a:buFont typeface="Arial,Sans-Serif"/>
              <a:buChar char="•"/>
            </a:pPr>
            <a:r>
              <a:rPr lang="en" b="1" dirty="0">
                <a:solidFill>
                  <a:srgbClr val="0D0D0D"/>
                </a:solidFill>
              </a:rPr>
              <a:t>Provide a safe space</a:t>
            </a:r>
            <a:r>
              <a:rPr lang="en" dirty="0">
                <a:solidFill>
                  <a:srgbClr val="0D0D0D"/>
                </a:solidFill>
              </a:rPr>
              <a:t>: Fill a crucial gap in sex education by creating a digital platform where individuals can engage in open, honest, and respectful conversations about sexuality without fear of judgment or stigma, by promoting inclusivity, diversity, and acceptance. </a:t>
            </a:r>
            <a:endParaRPr lang="en" dirty="0">
              <a:solidFill>
                <a:srgbClr val="0D0D0D"/>
              </a:solidFill>
              <a:latin typeface="Arial"/>
              <a:cs typeface="Arial"/>
            </a:endParaRPr>
          </a:p>
          <a:p>
            <a:pPr marL="285750" indent="-285750">
              <a:lnSpc>
                <a:spcPct val="114999"/>
              </a:lnSpc>
              <a:buFont typeface="Arial"/>
              <a:buChar char="•"/>
            </a:pPr>
            <a:r>
              <a:rPr lang="en" b="1" dirty="0">
                <a:solidFill>
                  <a:srgbClr val="0D0D0D"/>
                </a:solidFill>
              </a:rPr>
              <a:t>Encourage empowerment</a:t>
            </a:r>
            <a:r>
              <a:rPr lang="en" sz="1200" dirty="0">
                <a:solidFill>
                  <a:srgbClr val="0D0D0D"/>
                </a:solidFill>
              </a:rPr>
              <a:t>: </a:t>
            </a:r>
            <a:r>
              <a:rPr lang="en" dirty="0">
                <a:solidFill>
                  <a:srgbClr val="0D0D0D"/>
                </a:solidFill>
              </a:rPr>
              <a:t>Empower individuals to embrace their sexual identity, preferences, and desires and self-expression. Trust your boundaries, have confidence and respect for your body, consequently for yourself.</a:t>
            </a:r>
          </a:p>
          <a:p>
            <a:pPr marL="285750" indent="-285750">
              <a:lnSpc>
                <a:spcPct val="114999"/>
              </a:lnSpc>
              <a:buFont typeface="Arial"/>
              <a:buChar char="•"/>
            </a:pPr>
            <a:r>
              <a:rPr lang="en" b="1" dirty="0">
                <a:solidFill>
                  <a:srgbClr val="0D0D0D"/>
                </a:solidFill>
              </a:rPr>
              <a:t>Foster education and awareness</a:t>
            </a:r>
            <a:r>
              <a:rPr lang="en" dirty="0">
                <a:solidFill>
                  <a:srgbClr val="0D0D0D"/>
                </a:solidFill>
              </a:rPr>
              <a:t>: Offer reliable resources, articles, and expert advice to educate and inform adults and also kids about various aspects of sexuality, including health, relationships, and pleasure.</a:t>
            </a:r>
            <a:endParaRPr lang="en" dirty="0"/>
          </a:p>
          <a:p>
            <a:pPr marL="285750" indent="-285750">
              <a:lnSpc>
                <a:spcPct val="114999"/>
              </a:lnSpc>
              <a:buFont typeface="Arial"/>
              <a:buChar char="•"/>
            </a:pPr>
            <a:endParaRPr lang="en" dirty="0">
              <a:solidFill>
                <a:srgbClr val="0D0D0D"/>
              </a:solidFill>
            </a:endParaRPr>
          </a:p>
          <a:p>
            <a:pPr marL="0" indent="0">
              <a:lnSpc>
                <a:spcPct val="114999"/>
              </a:lnSpc>
            </a:pPr>
            <a:endParaRPr lang="en" dirty="0">
              <a:solidFill>
                <a:srgbClr val="0D0D0D"/>
              </a:solidFill>
            </a:endParaRPr>
          </a:p>
          <a:p>
            <a:pPr marL="285750" indent="-285750">
              <a:lnSpc>
                <a:spcPct val="114999"/>
              </a:lnSpc>
              <a:buFont typeface="Arial"/>
              <a:buChar char="•"/>
            </a:pPr>
            <a:endParaRPr lang="en" dirty="0"/>
          </a:p>
        </p:txBody>
      </p:sp>
      <p:sp>
        <p:nvSpPr>
          <p:cNvPr id="9" name="Υπότιτλος 8">
            <a:extLst>
              <a:ext uri="{FF2B5EF4-FFF2-40B4-BE49-F238E27FC236}">
                <a16:creationId xmlns:a16="http://schemas.microsoft.com/office/drawing/2014/main" id="{7C47E749-F057-4497-AC16-2A4E28FD566D}"/>
              </a:ext>
            </a:extLst>
          </p:cNvPr>
          <p:cNvSpPr>
            <a:spLocks noGrp="1"/>
          </p:cNvSpPr>
          <p:nvPr>
            <p:ph type="subTitle" idx="1"/>
          </p:nvPr>
        </p:nvSpPr>
        <p:spPr/>
        <p:txBody>
          <a:bodyPr/>
          <a:lstStyle/>
          <a:p>
            <a:pPr algn="ctr"/>
            <a:r>
              <a:rPr lang="el-GR" err="1"/>
              <a:t>Shameless</a:t>
            </a:r>
            <a:r>
              <a:rPr lang="el-GR"/>
              <a:t>. </a:t>
            </a:r>
            <a:r>
              <a:rPr lang="el-GR" err="1"/>
              <a:t>Safe</a:t>
            </a:r>
            <a:r>
              <a:rPr lang="el-GR"/>
              <a:t>. </a:t>
            </a:r>
            <a:r>
              <a:rPr lang="el-GR" err="1"/>
              <a:t>Inclusive</a:t>
            </a:r>
            <a:r>
              <a:rPr lang="el-GR"/>
              <a:t>. </a:t>
            </a:r>
            <a:r>
              <a:rPr lang="el-GR" err="1"/>
              <a:t>Informative</a:t>
            </a:r>
            <a:r>
              <a:rPr lang="el-GR"/>
              <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6"/>
        <p:cNvGrpSpPr/>
        <p:nvPr/>
      </p:nvGrpSpPr>
      <p:grpSpPr>
        <a:xfrm>
          <a:off x="0" y="0"/>
          <a:ext cx="0" cy="0"/>
          <a:chOff x="0" y="0"/>
          <a:chExt cx="0" cy="0"/>
        </a:xfrm>
      </p:grpSpPr>
      <p:grpSp>
        <p:nvGrpSpPr>
          <p:cNvPr id="821" name="Google Shape;821;p39"/>
          <p:cNvGrpSpPr/>
          <p:nvPr/>
        </p:nvGrpSpPr>
        <p:grpSpPr>
          <a:xfrm rot="5559871">
            <a:off x="336946" y="3435763"/>
            <a:ext cx="1563076" cy="2476851"/>
            <a:chOff x="7648885" y="1954973"/>
            <a:chExt cx="1780981" cy="2822144"/>
          </a:xfrm>
        </p:grpSpPr>
        <p:sp>
          <p:nvSpPr>
            <p:cNvPr id="822" name="Google Shape;822;p39"/>
            <p:cNvSpPr/>
            <p:nvPr/>
          </p:nvSpPr>
          <p:spPr>
            <a:xfrm>
              <a:off x="7648885" y="1954973"/>
              <a:ext cx="1780981" cy="1253697"/>
            </a:xfrm>
            <a:custGeom>
              <a:avLst/>
              <a:gdLst/>
              <a:ahLst/>
              <a:cxnLst/>
              <a:rect l="l" t="t" r="r" b="b"/>
              <a:pathLst>
                <a:path w="35641" h="25089" extrusionOk="0">
                  <a:moveTo>
                    <a:pt x="29500" y="1"/>
                  </a:moveTo>
                  <a:lnTo>
                    <a:pt x="13446" y="11615"/>
                  </a:lnTo>
                  <a:lnTo>
                    <a:pt x="8362" y="12870"/>
                  </a:lnTo>
                  <a:cubicBezTo>
                    <a:pt x="8362" y="12870"/>
                    <a:pt x="4159" y="13353"/>
                    <a:pt x="2700" y="14271"/>
                  </a:cubicBezTo>
                  <a:cubicBezTo>
                    <a:pt x="1240" y="15189"/>
                    <a:pt x="712" y="16975"/>
                    <a:pt x="712" y="16975"/>
                  </a:cubicBezTo>
                  <a:cubicBezTo>
                    <a:pt x="844" y="17017"/>
                    <a:pt x="964" y="17037"/>
                    <a:pt x="1076" y="17037"/>
                  </a:cubicBezTo>
                  <a:cubicBezTo>
                    <a:pt x="1730" y="17037"/>
                    <a:pt x="2088" y="16377"/>
                    <a:pt x="2775" y="15841"/>
                  </a:cubicBezTo>
                  <a:cubicBezTo>
                    <a:pt x="3136" y="15559"/>
                    <a:pt x="3745" y="15481"/>
                    <a:pt x="4307" y="15481"/>
                  </a:cubicBezTo>
                  <a:cubicBezTo>
                    <a:pt x="4998" y="15481"/>
                    <a:pt x="5619" y="15599"/>
                    <a:pt x="5619" y="15599"/>
                  </a:cubicBezTo>
                  <a:cubicBezTo>
                    <a:pt x="3908" y="16082"/>
                    <a:pt x="2398" y="17748"/>
                    <a:pt x="1668" y="18763"/>
                  </a:cubicBezTo>
                  <a:cubicBezTo>
                    <a:pt x="939" y="19777"/>
                    <a:pt x="0" y="21733"/>
                    <a:pt x="0" y="21733"/>
                  </a:cubicBezTo>
                  <a:cubicBezTo>
                    <a:pt x="301" y="21876"/>
                    <a:pt x="567" y="21938"/>
                    <a:pt x="804" y="21938"/>
                  </a:cubicBezTo>
                  <a:cubicBezTo>
                    <a:pt x="2072" y="21938"/>
                    <a:pt x="2540" y="20145"/>
                    <a:pt x="3304" y="19149"/>
                  </a:cubicBezTo>
                  <a:cubicBezTo>
                    <a:pt x="4209" y="17966"/>
                    <a:pt x="6173" y="17555"/>
                    <a:pt x="6173" y="17555"/>
                  </a:cubicBezTo>
                  <a:lnTo>
                    <a:pt x="6173" y="17555"/>
                  </a:lnTo>
                  <a:cubicBezTo>
                    <a:pt x="4713" y="18376"/>
                    <a:pt x="3511" y="19794"/>
                    <a:pt x="2976" y="21467"/>
                  </a:cubicBezTo>
                  <a:cubicBezTo>
                    <a:pt x="2515" y="22913"/>
                    <a:pt x="2423" y="24244"/>
                    <a:pt x="2423" y="24244"/>
                  </a:cubicBezTo>
                  <a:cubicBezTo>
                    <a:pt x="2562" y="24259"/>
                    <a:pt x="2690" y="24267"/>
                    <a:pt x="2809" y="24267"/>
                  </a:cubicBezTo>
                  <a:cubicBezTo>
                    <a:pt x="3987" y="24267"/>
                    <a:pt x="4277" y="23481"/>
                    <a:pt x="4946" y="21425"/>
                  </a:cubicBezTo>
                  <a:cubicBezTo>
                    <a:pt x="5581" y="19468"/>
                    <a:pt x="8513" y="18835"/>
                    <a:pt x="8513" y="18834"/>
                  </a:cubicBezTo>
                  <a:lnTo>
                    <a:pt x="8513" y="18834"/>
                  </a:lnTo>
                  <a:cubicBezTo>
                    <a:pt x="5216" y="20429"/>
                    <a:pt x="5166" y="24702"/>
                    <a:pt x="5166" y="24702"/>
                  </a:cubicBezTo>
                  <a:cubicBezTo>
                    <a:pt x="5254" y="24777"/>
                    <a:pt x="5498" y="24852"/>
                    <a:pt x="5776" y="24852"/>
                  </a:cubicBezTo>
                  <a:cubicBezTo>
                    <a:pt x="6214" y="24852"/>
                    <a:pt x="6739" y="24666"/>
                    <a:pt x="6877" y="24002"/>
                  </a:cubicBezTo>
                  <a:cubicBezTo>
                    <a:pt x="7104" y="22916"/>
                    <a:pt x="7532" y="21926"/>
                    <a:pt x="8689" y="20935"/>
                  </a:cubicBezTo>
                  <a:cubicBezTo>
                    <a:pt x="9697" y="20073"/>
                    <a:pt x="11031" y="20017"/>
                    <a:pt x="11357" y="20017"/>
                  </a:cubicBezTo>
                  <a:cubicBezTo>
                    <a:pt x="11406" y="20017"/>
                    <a:pt x="11432" y="20018"/>
                    <a:pt x="11432" y="20018"/>
                  </a:cubicBezTo>
                  <a:cubicBezTo>
                    <a:pt x="11968" y="21145"/>
                    <a:pt x="11153" y="22604"/>
                    <a:pt x="10548" y="23452"/>
                  </a:cubicBezTo>
                  <a:cubicBezTo>
                    <a:pt x="10242" y="23882"/>
                    <a:pt x="10287" y="24457"/>
                    <a:pt x="10649" y="24844"/>
                  </a:cubicBezTo>
                  <a:lnTo>
                    <a:pt x="10878" y="25088"/>
                  </a:lnTo>
                  <a:cubicBezTo>
                    <a:pt x="14352" y="23206"/>
                    <a:pt x="15810" y="17120"/>
                    <a:pt x="15810" y="17120"/>
                  </a:cubicBezTo>
                  <a:lnTo>
                    <a:pt x="35640" y="10504"/>
                  </a:lnTo>
                  <a:lnTo>
                    <a:pt x="35640" y="1"/>
                  </a:lnTo>
                  <a:close/>
                </a:path>
              </a:pathLst>
            </a:custGeom>
            <a:solidFill>
              <a:srgbClr val="843188">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9"/>
            <p:cNvSpPr/>
            <p:nvPr/>
          </p:nvSpPr>
          <p:spPr>
            <a:xfrm>
              <a:off x="8255252" y="3208681"/>
              <a:ext cx="925535" cy="520149"/>
            </a:xfrm>
            <a:custGeom>
              <a:avLst/>
              <a:gdLst/>
              <a:ahLst/>
              <a:cxnLst/>
              <a:rect l="l" t="t" r="r" b="b"/>
              <a:pathLst>
                <a:path w="21936" h="12328" extrusionOk="0">
                  <a:moveTo>
                    <a:pt x="3892" y="0"/>
                  </a:moveTo>
                  <a:cubicBezTo>
                    <a:pt x="3887" y="3"/>
                    <a:pt x="3881" y="5"/>
                    <a:pt x="3876" y="7"/>
                  </a:cubicBezTo>
                  <a:cubicBezTo>
                    <a:pt x="3356" y="208"/>
                    <a:pt x="3397" y="931"/>
                    <a:pt x="3931" y="1096"/>
                  </a:cubicBezTo>
                  <a:cubicBezTo>
                    <a:pt x="6250" y="1812"/>
                    <a:pt x="8158" y="3459"/>
                    <a:pt x="8158" y="3459"/>
                  </a:cubicBezTo>
                  <a:cubicBezTo>
                    <a:pt x="6300" y="2721"/>
                    <a:pt x="3600" y="2118"/>
                    <a:pt x="1288" y="1993"/>
                  </a:cubicBezTo>
                  <a:cubicBezTo>
                    <a:pt x="1146" y="2157"/>
                    <a:pt x="1038" y="2320"/>
                    <a:pt x="955" y="2490"/>
                  </a:cubicBezTo>
                  <a:cubicBezTo>
                    <a:pt x="754" y="2905"/>
                    <a:pt x="1022" y="3390"/>
                    <a:pt x="1495" y="3457"/>
                  </a:cubicBezTo>
                  <a:cubicBezTo>
                    <a:pt x="2946" y="3661"/>
                    <a:pt x="5295" y="4184"/>
                    <a:pt x="7804" y="5523"/>
                  </a:cubicBezTo>
                  <a:cubicBezTo>
                    <a:pt x="7804" y="5523"/>
                    <a:pt x="5681" y="4977"/>
                    <a:pt x="3207" y="4977"/>
                  </a:cubicBezTo>
                  <a:cubicBezTo>
                    <a:pt x="2171" y="4977"/>
                    <a:pt x="1074" y="5073"/>
                    <a:pt x="46" y="5344"/>
                  </a:cubicBezTo>
                  <a:cubicBezTo>
                    <a:pt x="16" y="5558"/>
                    <a:pt x="1" y="5764"/>
                    <a:pt x="4" y="5958"/>
                  </a:cubicBezTo>
                  <a:lnTo>
                    <a:pt x="5" y="5968"/>
                  </a:lnTo>
                  <a:cubicBezTo>
                    <a:pt x="15" y="6428"/>
                    <a:pt x="409" y="6781"/>
                    <a:pt x="874" y="6781"/>
                  </a:cubicBezTo>
                  <a:cubicBezTo>
                    <a:pt x="916" y="6781"/>
                    <a:pt x="959" y="6778"/>
                    <a:pt x="1002" y="6772"/>
                  </a:cubicBezTo>
                  <a:cubicBezTo>
                    <a:pt x="1835" y="6657"/>
                    <a:pt x="2613" y="6612"/>
                    <a:pt x="3323" y="6612"/>
                  </a:cubicBezTo>
                  <a:cubicBezTo>
                    <a:pt x="5963" y="6612"/>
                    <a:pt x="7654" y="7238"/>
                    <a:pt x="7654" y="7238"/>
                  </a:cubicBezTo>
                  <a:cubicBezTo>
                    <a:pt x="7478" y="7232"/>
                    <a:pt x="7305" y="7229"/>
                    <a:pt x="7134" y="7229"/>
                  </a:cubicBezTo>
                  <a:cubicBezTo>
                    <a:pt x="3945" y="7229"/>
                    <a:pt x="1749" y="8163"/>
                    <a:pt x="855" y="8626"/>
                  </a:cubicBezTo>
                  <a:cubicBezTo>
                    <a:pt x="912" y="8725"/>
                    <a:pt x="968" y="8820"/>
                    <a:pt x="1023" y="8909"/>
                  </a:cubicBezTo>
                  <a:cubicBezTo>
                    <a:pt x="1244" y="9268"/>
                    <a:pt x="1643" y="9479"/>
                    <a:pt x="2060" y="9479"/>
                  </a:cubicBezTo>
                  <a:cubicBezTo>
                    <a:pt x="2185" y="9479"/>
                    <a:pt x="2312" y="9460"/>
                    <a:pt x="2435" y="9420"/>
                  </a:cubicBezTo>
                  <a:cubicBezTo>
                    <a:pt x="3842" y="8967"/>
                    <a:pt x="5188" y="8808"/>
                    <a:pt x="6388" y="8808"/>
                  </a:cubicBezTo>
                  <a:cubicBezTo>
                    <a:pt x="9262" y="8808"/>
                    <a:pt x="11291" y="9725"/>
                    <a:pt x="11291" y="9725"/>
                  </a:cubicBezTo>
                  <a:cubicBezTo>
                    <a:pt x="10384" y="10422"/>
                    <a:pt x="9002" y="10569"/>
                    <a:pt x="8041" y="10575"/>
                  </a:cubicBezTo>
                  <a:cubicBezTo>
                    <a:pt x="7384" y="10580"/>
                    <a:pt x="6811" y="11003"/>
                    <a:pt x="6635" y="11611"/>
                  </a:cubicBezTo>
                  <a:lnTo>
                    <a:pt x="6572" y="11826"/>
                  </a:lnTo>
                  <a:cubicBezTo>
                    <a:pt x="7962" y="12186"/>
                    <a:pt x="9178" y="12328"/>
                    <a:pt x="10231" y="12328"/>
                  </a:cubicBezTo>
                  <a:cubicBezTo>
                    <a:pt x="14155" y="12328"/>
                    <a:pt x="15820" y="10356"/>
                    <a:pt x="15820" y="10356"/>
                  </a:cubicBezTo>
                  <a:lnTo>
                    <a:pt x="21936" y="11247"/>
                  </a:lnTo>
                  <a:lnTo>
                    <a:pt x="21936" y="4401"/>
                  </a:lnTo>
                  <a:lnTo>
                    <a:pt x="16337" y="4437"/>
                  </a:lnTo>
                  <a:lnTo>
                    <a:pt x="16337" y="4438"/>
                  </a:lnTo>
                  <a:cubicBezTo>
                    <a:pt x="14497" y="3279"/>
                    <a:pt x="11272" y="2154"/>
                    <a:pt x="8666" y="1666"/>
                  </a:cubicBezTo>
                  <a:cubicBezTo>
                    <a:pt x="6119" y="363"/>
                    <a:pt x="3892" y="0"/>
                    <a:pt x="3892" y="0"/>
                  </a:cubicBezTo>
                  <a:close/>
                </a:path>
              </a:pathLst>
            </a:custGeom>
            <a:solidFill>
              <a:srgbClr val="843188">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9"/>
            <p:cNvSpPr/>
            <p:nvPr/>
          </p:nvSpPr>
          <p:spPr>
            <a:xfrm>
              <a:off x="7664527" y="3666863"/>
              <a:ext cx="1546098" cy="1110253"/>
            </a:xfrm>
            <a:custGeom>
              <a:avLst/>
              <a:gdLst/>
              <a:ahLst/>
              <a:cxnLst/>
              <a:rect l="l" t="t" r="r" b="b"/>
              <a:pathLst>
                <a:path w="32464" h="26314" extrusionOk="0">
                  <a:moveTo>
                    <a:pt x="9363" y="0"/>
                  </a:moveTo>
                  <a:lnTo>
                    <a:pt x="9363" y="0"/>
                  </a:lnTo>
                  <a:cubicBezTo>
                    <a:pt x="8834" y="1140"/>
                    <a:pt x="9815" y="1865"/>
                    <a:pt x="10533" y="2281"/>
                  </a:cubicBezTo>
                  <a:cubicBezTo>
                    <a:pt x="11250" y="2698"/>
                    <a:pt x="11929" y="3332"/>
                    <a:pt x="11401" y="3604"/>
                  </a:cubicBezTo>
                  <a:cubicBezTo>
                    <a:pt x="11354" y="3628"/>
                    <a:pt x="11286" y="3639"/>
                    <a:pt x="11201" y="3639"/>
                  </a:cubicBezTo>
                  <a:cubicBezTo>
                    <a:pt x="10326" y="3639"/>
                    <a:pt x="7606" y="2473"/>
                    <a:pt x="6437" y="2209"/>
                  </a:cubicBezTo>
                  <a:cubicBezTo>
                    <a:pt x="6035" y="2119"/>
                    <a:pt x="5685" y="2081"/>
                    <a:pt x="5366" y="2081"/>
                  </a:cubicBezTo>
                  <a:cubicBezTo>
                    <a:pt x="4667" y="2081"/>
                    <a:pt x="4117" y="2262"/>
                    <a:pt x="3499" y="2456"/>
                  </a:cubicBezTo>
                  <a:cubicBezTo>
                    <a:pt x="2658" y="2722"/>
                    <a:pt x="1410" y="3132"/>
                    <a:pt x="1410" y="3132"/>
                  </a:cubicBezTo>
                  <a:cubicBezTo>
                    <a:pt x="1475" y="3748"/>
                    <a:pt x="2151" y="3928"/>
                    <a:pt x="2920" y="3928"/>
                  </a:cubicBezTo>
                  <a:cubicBezTo>
                    <a:pt x="4009" y="3928"/>
                    <a:pt x="5286" y="3567"/>
                    <a:pt x="5286" y="3567"/>
                  </a:cubicBezTo>
                  <a:lnTo>
                    <a:pt x="8683" y="5499"/>
                  </a:lnTo>
                  <a:cubicBezTo>
                    <a:pt x="7954" y="5231"/>
                    <a:pt x="5669" y="4806"/>
                    <a:pt x="4076" y="4806"/>
                  </a:cubicBezTo>
                  <a:cubicBezTo>
                    <a:pt x="3800" y="4806"/>
                    <a:pt x="3545" y="4818"/>
                    <a:pt x="3322" y="4847"/>
                  </a:cubicBezTo>
                  <a:cubicBezTo>
                    <a:pt x="1813" y="5040"/>
                    <a:pt x="1" y="5523"/>
                    <a:pt x="1" y="5523"/>
                  </a:cubicBezTo>
                  <a:cubicBezTo>
                    <a:pt x="199" y="6319"/>
                    <a:pt x="1092" y="6532"/>
                    <a:pt x="1991" y="6532"/>
                  </a:cubicBezTo>
                  <a:cubicBezTo>
                    <a:pt x="3030" y="6532"/>
                    <a:pt x="4078" y="6248"/>
                    <a:pt x="4078" y="6248"/>
                  </a:cubicBezTo>
                  <a:lnTo>
                    <a:pt x="8104" y="7407"/>
                  </a:lnTo>
                  <a:cubicBezTo>
                    <a:pt x="8104" y="7407"/>
                    <a:pt x="7671" y="7393"/>
                    <a:pt x="7044" y="7393"/>
                  </a:cubicBezTo>
                  <a:cubicBezTo>
                    <a:pt x="6215" y="7393"/>
                    <a:pt x="5048" y="7417"/>
                    <a:pt x="4103" y="7527"/>
                  </a:cubicBezTo>
                  <a:cubicBezTo>
                    <a:pt x="2442" y="7720"/>
                    <a:pt x="605" y="8807"/>
                    <a:pt x="605" y="8807"/>
                  </a:cubicBezTo>
                  <a:cubicBezTo>
                    <a:pt x="811" y="9254"/>
                    <a:pt x="1289" y="9398"/>
                    <a:pt x="1819" y="9398"/>
                  </a:cubicBezTo>
                  <a:cubicBezTo>
                    <a:pt x="2776" y="9398"/>
                    <a:pt x="3902" y="8928"/>
                    <a:pt x="3902" y="8928"/>
                  </a:cubicBezTo>
                  <a:lnTo>
                    <a:pt x="7777" y="9653"/>
                  </a:lnTo>
                  <a:cubicBezTo>
                    <a:pt x="7777" y="9653"/>
                    <a:pt x="5763" y="9653"/>
                    <a:pt x="4635" y="9990"/>
                  </a:cubicBezTo>
                  <a:cubicBezTo>
                    <a:pt x="3581" y="10306"/>
                    <a:pt x="2303" y="11142"/>
                    <a:pt x="2303" y="11142"/>
                  </a:cubicBezTo>
                  <a:cubicBezTo>
                    <a:pt x="2417" y="11381"/>
                    <a:pt x="2713" y="11465"/>
                    <a:pt x="3074" y="11465"/>
                  </a:cubicBezTo>
                  <a:cubicBezTo>
                    <a:pt x="3917" y="11465"/>
                    <a:pt x="5109" y="11005"/>
                    <a:pt x="5109" y="11005"/>
                  </a:cubicBezTo>
                  <a:cubicBezTo>
                    <a:pt x="5109" y="11005"/>
                    <a:pt x="7903" y="11149"/>
                    <a:pt x="10042" y="12260"/>
                  </a:cubicBezTo>
                  <a:cubicBezTo>
                    <a:pt x="12044" y="13300"/>
                    <a:pt x="15780" y="13709"/>
                    <a:pt x="15780" y="13709"/>
                  </a:cubicBezTo>
                  <a:lnTo>
                    <a:pt x="32087" y="26314"/>
                  </a:lnTo>
                  <a:lnTo>
                    <a:pt x="32463" y="13130"/>
                  </a:lnTo>
                  <a:lnTo>
                    <a:pt x="17779" y="8132"/>
                  </a:lnTo>
                  <a:cubicBezTo>
                    <a:pt x="17779" y="8132"/>
                    <a:pt x="14760" y="3459"/>
                    <a:pt x="13552" y="2553"/>
                  </a:cubicBezTo>
                  <a:cubicBezTo>
                    <a:pt x="12345" y="1648"/>
                    <a:pt x="9363" y="0"/>
                    <a:pt x="9363" y="0"/>
                  </a:cubicBezTo>
                  <a:close/>
                </a:path>
              </a:pathLst>
            </a:custGeom>
            <a:solidFill>
              <a:srgbClr val="843188">
                <a:alpha val="78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 name="Google Shape;819;p39"/>
          <p:cNvSpPr txBox="1">
            <a:spLocks noGrp="1"/>
          </p:cNvSpPr>
          <p:nvPr>
            <p:ph type="subTitle" idx="1"/>
          </p:nvPr>
        </p:nvSpPr>
        <p:spPr>
          <a:xfrm>
            <a:off x="0" y="1226095"/>
            <a:ext cx="8988056" cy="1004799"/>
          </a:xfrm>
          <a:prstGeom prst="rect">
            <a:avLst/>
          </a:prstGeom>
        </p:spPr>
        <p:txBody>
          <a:bodyPr spcFirstLastPara="1" wrap="square" lIns="91425" tIns="91425" rIns="91425" bIns="91425" anchor="t" anchorCtr="0">
            <a:noAutofit/>
          </a:bodyPr>
          <a:lstStyle/>
          <a:p>
            <a:pPr algn="just"/>
            <a:r>
              <a:rPr lang="en-US" b="1" dirty="0"/>
              <a:t>Navigation</a:t>
            </a:r>
            <a:r>
              <a:rPr lang="en-US" dirty="0"/>
              <a:t>: Use the menu at the top right to access the different sections provided.</a:t>
            </a:r>
          </a:p>
          <a:p>
            <a:pPr algn="just"/>
            <a:r>
              <a:rPr lang="en-US" b="1" dirty="0"/>
              <a:t>Sections</a:t>
            </a:r>
            <a:r>
              <a:rPr lang="en-US" dirty="0"/>
              <a:t>: Offers articles, quizzes, chatrooms, contact us and main page options.</a:t>
            </a:r>
          </a:p>
          <a:p>
            <a:pPr algn="just"/>
            <a:r>
              <a:rPr lang="en-US" b="1" dirty="0"/>
              <a:t>Main Page</a:t>
            </a:r>
            <a:r>
              <a:rPr lang="en-US" dirty="0"/>
              <a:t>: Start point for exploring content and returning. The main page includes a brief explanation of who we are, what is the purpose of the page, includes videos of users, who have used it and shared their experience, and the footer with clickable options to navigate as well.</a:t>
            </a:r>
          </a:p>
          <a:p>
            <a:pPr algn="just"/>
            <a:r>
              <a:rPr lang="en-US" b="1" dirty="0"/>
              <a:t>Content</a:t>
            </a:r>
            <a:r>
              <a:rPr lang="en-US" dirty="0"/>
              <a:t>: Articles cover various topics, quizzes test knowledge on different topics, chatrooms enable discussions with both experts and the rest of the users and finally, contact facilitates communication with the owners of the page.</a:t>
            </a:r>
          </a:p>
          <a:p>
            <a:pPr algn="just"/>
            <a:r>
              <a:rPr lang="en-US" b="1" dirty="0"/>
              <a:t>Accessibility</a:t>
            </a:r>
            <a:r>
              <a:rPr lang="en-US" dirty="0"/>
              <a:t>: Access sections from any page via the top menu or footer links.</a:t>
            </a:r>
          </a:p>
          <a:p>
            <a:pPr algn="just"/>
            <a:r>
              <a:rPr lang="en-US" b="1" dirty="0"/>
              <a:t>Interaction</a:t>
            </a:r>
            <a:r>
              <a:rPr lang="en-US" dirty="0"/>
              <a:t>: Engage with content, participate in discussions, seek assistance via contact options and chatrooms.</a:t>
            </a:r>
          </a:p>
          <a:p>
            <a:pPr algn="just"/>
            <a:r>
              <a:rPr lang="en-US" b="1" dirty="0"/>
              <a:t>User-Friendly</a:t>
            </a:r>
            <a:r>
              <a:rPr lang="en-US" dirty="0"/>
              <a:t>: Easy navigation, same layout across pages and colorful images.</a:t>
            </a:r>
          </a:p>
          <a:p>
            <a:endParaRPr lang="en-US" dirty="0"/>
          </a:p>
          <a:p>
            <a:pPr marL="0" lvl="0" indent="0" algn="ctr" rtl="0">
              <a:spcBef>
                <a:spcPts val="0"/>
              </a:spcBef>
              <a:spcAft>
                <a:spcPts val="0"/>
              </a:spcAft>
              <a:buNone/>
            </a:pPr>
            <a:endParaRPr dirty="0"/>
          </a:p>
        </p:txBody>
      </p:sp>
      <p:sp>
        <p:nvSpPr>
          <p:cNvPr id="820" name="Google Shape;820;p39"/>
          <p:cNvSpPr txBox="1">
            <a:spLocks noGrp="1"/>
          </p:cNvSpPr>
          <p:nvPr>
            <p:ph type="title"/>
          </p:nvPr>
        </p:nvSpPr>
        <p:spPr>
          <a:xfrm>
            <a:off x="1375834" y="313965"/>
            <a:ext cx="6032100" cy="91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Site Overview</a:t>
            </a:r>
            <a:endParaRPr dirty="0"/>
          </a:p>
        </p:txBody>
      </p:sp>
      <p:grpSp>
        <p:nvGrpSpPr>
          <p:cNvPr id="825" name="Google Shape;825;p39"/>
          <p:cNvGrpSpPr/>
          <p:nvPr/>
        </p:nvGrpSpPr>
        <p:grpSpPr>
          <a:xfrm flipH="1">
            <a:off x="7407934" y="3279741"/>
            <a:ext cx="1231408" cy="1444462"/>
            <a:chOff x="516362" y="3348966"/>
            <a:chExt cx="1231408" cy="1444462"/>
          </a:xfrm>
        </p:grpSpPr>
        <p:sp>
          <p:nvSpPr>
            <p:cNvPr id="826" name="Google Shape;826;p39"/>
            <p:cNvSpPr/>
            <p:nvPr/>
          </p:nvSpPr>
          <p:spPr>
            <a:xfrm rot="-9083727">
              <a:off x="566895" y="3707194"/>
              <a:ext cx="69207" cy="69245"/>
            </a:xfrm>
            <a:custGeom>
              <a:avLst/>
              <a:gdLst/>
              <a:ahLst/>
              <a:cxnLst/>
              <a:rect l="l" t="t" r="r" b="b"/>
              <a:pathLst>
                <a:path w="1791" h="1792" fill="none" extrusionOk="0">
                  <a:moveTo>
                    <a:pt x="1791" y="896"/>
                  </a:moveTo>
                  <a:cubicBezTo>
                    <a:pt x="1791" y="1391"/>
                    <a:pt x="1389" y="1792"/>
                    <a:pt x="895" y="1792"/>
                  </a:cubicBezTo>
                  <a:cubicBezTo>
                    <a:pt x="401" y="1792"/>
                    <a:pt x="0" y="1391"/>
                    <a:pt x="0" y="896"/>
                  </a:cubicBezTo>
                  <a:cubicBezTo>
                    <a:pt x="0" y="402"/>
                    <a:pt x="401" y="1"/>
                    <a:pt x="895" y="1"/>
                  </a:cubicBezTo>
                  <a:cubicBezTo>
                    <a:pt x="1389" y="1"/>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9"/>
            <p:cNvSpPr/>
            <p:nvPr/>
          </p:nvSpPr>
          <p:spPr>
            <a:xfrm rot="-8700369">
              <a:off x="1664940" y="4215538"/>
              <a:ext cx="69244" cy="69206"/>
            </a:xfrm>
            <a:custGeom>
              <a:avLst/>
              <a:gdLst/>
              <a:ahLst/>
              <a:cxnLst/>
              <a:rect l="l" t="t" r="r" b="b"/>
              <a:pathLst>
                <a:path w="1792" h="1791" fill="none" extrusionOk="0">
                  <a:moveTo>
                    <a:pt x="1791" y="896"/>
                  </a:moveTo>
                  <a:cubicBezTo>
                    <a:pt x="1791" y="1390"/>
                    <a:pt x="1390" y="1791"/>
                    <a:pt x="896" y="1791"/>
                  </a:cubicBezTo>
                  <a:cubicBezTo>
                    <a:pt x="401" y="1791"/>
                    <a:pt x="1" y="1390"/>
                    <a:pt x="1" y="896"/>
                  </a:cubicBezTo>
                  <a:cubicBezTo>
                    <a:pt x="1" y="402"/>
                    <a:pt x="401" y="0"/>
                    <a:pt x="896" y="0"/>
                  </a:cubicBezTo>
                  <a:cubicBezTo>
                    <a:pt x="1390" y="0"/>
                    <a:pt x="1791" y="402"/>
                    <a:pt x="1791" y="89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9"/>
            <p:cNvSpPr/>
            <p:nvPr/>
          </p:nvSpPr>
          <p:spPr>
            <a:xfrm rot="-9083727">
              <a:off x="516369" y="3348973"/>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9"/>
            <p:cNvSpPr/>
            <p:nvPr/>
          </p:nvSpPr>
          <p:spPr>
            <a:xfrm rot="-8700369">
              <a:off x="1651369" y="4793382"/>
              <a:ext cx="39" cy="39"/>
            </a:xfrm>
            <a:custGeom>
              <a:avLst/>
              <a:gdLst/>
              <a:ahLst/>
              <a:cxnLst/>
              <a:rect l="l" t="t" r="r" b="b"/>
              <a:pathLst>
                <a:path w="1" h="1" fill="none" extrusionOk="0">
                  <a:moveTo>
                    <a:pt x="0" y="0"/>
                  </a:moveTo>
                  <a:lnTo>
                    <a:pt x="0" y="0"/>
                  </a:lnTo>
                  <a:close/>
                </a:path>
              </a:pathLst>
            </a:custGeom>
            <a:noFill/>
            <a:ln w="381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 name="Google Shape;830;p39"/>
            <p:cNvGrpSpPr/>
            <p:nvPr/>
          </p:nvGrpSpPr>
          <p:grpSpPr>
            <a:xfrm>
              <a:off x="1137010" y="3895349"/>
              <a:ext cx="253633" cy="273378"/>
              <a:chOff x="6820735" y="810324"/>
              <a:chExt cx="253633" cy="273378"/>
            </a:xfrm>
          </p:grpSpPr>
          <p:sp>
            <p:nvSpPr>
              <p:cNvPr id="831" name="Google Shape;831;p39"/>
              <p:cNvSpPr/>
              <p:nvPr/>
            </p:nvSpPr>
            <p:spPr>
              <a:xfrm>
                <a:off x="6820735" y="810324"/>
                <a:ext cx="253633" cy="189181"/>
              </a:xfrm>
              <a:custGeom>
                <a:avLst/>
                <a:gdLst/>
                <a:ahLst/>
                <a:cxnLst/>
                <a:rect l="l" t="t" r="r" b="b"/>
                <a:pathLst>
                  <a:path w="6564" h="4896" fill="none" extrusionOk="0">
                    <a:moveTo>
                      <a:pt x="6563" y="0"/>
                    </a:moveTo>
                    <a:cubicBezTo>
                      <a:pt x="6563" y="0"/>
                      <a:pt x="4949" y="2400"/>
                      <a:pt x="0" y="4895"/>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9"/>
              <p:cNvSpPr/>
              <p:nvPr/>
            </p:nvSpPr>
            <p:spPr>
              <a:xfrm>
                <a:off x="6861887" y="820525"/>
                <a:ext cx="155835" cy="263177"/>
              </a:xfrm>
              <a:custGeom>
                <a:avLst/>
                <a:gdLst/>
                <a:ahLst/>
                <a:cxnLst/>
                <a:rect l="l" t="t" r="r" b="b"/>
                <a:pathLst>
                  <a:path w="4033" h="6811" fill="none" extrusionOk="0">
                    <a:moveTo>
                      <a:pt x="4032" y="6811"/>
                    </a:moveTo>
                    <a:cubicBezTo>
                      <a:pt x="4032" y="6811"/>
                      <a:pt x="3690" y="3168"/>
                      <a:pt x="0"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grpSp>
        <p:nvGrpSpPr>
          <p:cNvPr id="1469" name="Google Shape;1469;p64"/>
          <p:cNvGrpSpPr/>
          <p:nvPr/>
        </p:nvGrpSpPr>
        <p:grpSpPr>
          <a:xfrm>
            <a:off x="220017" y="133131"/>
            <a:ext cx="8657020" cy="5041462"/>
            <a:chOff x="4818750" y="1074194"/>
            <a:chExt cx="3544259" cy="2995113"/>
          </a:xfrm>
        </p:grpSpPr>
        <p:sp>
          <p:nvSpPr>
            <p:cNvPr id="1470" name="Google Shape;1470;p64"/>
            <p:cNvSpPr/>
            <p:nvPr/>
          </p:nvSpPr>
          <p:spPr>
            <a:xfrm>
              <a:off x="4818750" y="1074194"/>
              <a:ext cx="3544259" cy="2448841"/>
            </a:xfrm>
            <a:custGeom>
              <a:avLst/>
              <a:gdLst/>
              <a:ahLst/>
              <a:cxnLst/>
              <a:rect l="l" t="t" r="r" b="b"/>
              <a:pathLst>
                <a:path w="193332" h="133561" extrusionOk="0">
                  <a:moveTo>
                    <a:pt x="10857" y="0"/>
                  </a:moveTo>
                  <a:cubicBezTo>
                    <a:pt x="4888" y="0"/>
                    <a:pt x="0" y="4847"/>
                    <a:pt x="0" y="10856"/>
                  </a:cubicBezTo>
                  <a:lnTo>
                    <a:pt x="0" y="122704"/>
                  </a:lnTo>
                  <a:cubicBezTo>
                    <a:pt x="0" y="128673"/>
                    <a:pt x="4848" y="133561"/>
                    <a:pt x="10857" y="133561"/>
                  </a:cubicBezTo>
                  <a:lnTo>
                    <a:pt x="182475" y="133561"/>
                  </a:lnTo>
                  <a:cubicBezTo>
                    <a:pt x="188444" y="133561"/>
                    <a:pt x="193331" y="128673"/>
                    <a:pt x="193331" y="122704"/>
                  </a:cubicBezTo>
                  <a:lnTo>
                    <a:pt x="193331" y="10856"/>
                  </a:lnTo>
                  <a:cubicBezTo>
                    <a:pt x="193291" y="4847"/>
                    <a:pt x="188444" y="0"/>
                    <a:pt x="182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 name="Google Shape;1471;p64"/>
            <p:cNvGrpSpPr/>
            <p:nvPr/>
          </p:nvGrpSpPr>
          <p:grpSpPr>
            <a:xfrm>
              <a:off x="5962051" y="3523749"/>
              <a:ext cx="1257545" cy="545557"/>
              <a:chOff x="5859725" y="3884901"/>
              <a:chExt cx="1343100" cy="582674"/>
            </a:xfrm>
          </p:grpSpPr>
          <p:sp>
            <p:nvSpPr>
              <p:cNvPr id="1472" name="Google Shape;1472;p64"/>
              <p:cNvSpPr/>
              <p:nvPr/>
            </p:nvSpPr>
            <p:spPr>
              <a:xfrm>
                <a:off x="6369200" y="3884901"/>
                <a:ext cx="324280" cy="439802"/>
              </a:xfrm>
              <a:custGeom>
                <a:avLst/>
                <a:gdLst/>
                <a:ahLst/>
                <a:cxnLst/>
                <a:rect l="l" t="t" r="r" b="b"/>
                <a:pathLst>
                  <a:path w="60812" h="19711" extrusionOk="0">
                    <a:moveTo>
                      <a:pt x="0" y="1"/>
                    </a:moveTo>
                    <a:lnTo>
                      <a:pt x="0" y="19710"/>
                    </a:lnTo>
                    <a:lnTo>
                      <a:pt x="60812" y="19710"/>
                    </a:lnTo>
                    <a:lnTo>
                      <a:pt x="608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4"/>
              <p:cNvSpPr/>
              <p:nvPr/>
            </p:nvSpPr>
            <p:spPr>
              <a:xfrm>
                <a:off x="5859725" y="4277075"/>
                <a:ext cx="1343100" cy="190500"/>
              </a:xfrm>
              <a:prstGeom prst="roundRect">
                <a:avLst>
                  <a:gd name="adj" fmla="val 4375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sexally-demo">
            <a:hlinkClick r:id="" action="ppaction://media"/>
            <a:extLst>
              <a:ext uri="{FF2B5EF4-FFF2-40B4-BE49-F238E27FC236}">
                <a16:creationId xmlns:a16="http://schemas.microsoft.com/office/drawing/2014/main" id="{2193C0CF-1E11-FE02-7966-005B50C7762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77471" y="260349"/>
            <a:ext cx="6752772" cy="384265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60"/>
        <p:cNvGrpSpPr/>
        <p:nvPr/>
      </p:nvGrpSpPr>
      <p:grpSpPr>
        <a:xfrm>
          <a:off x="0" y="0"/>
          <a:ext cx="0" cy="0"/>
          <a:chOff x="0" y="0"/>
          <a:chExt cx="0" cy="0"/>
        </a:xfrm>
      </p:grpSpPr>
      <p:sp>
        <p:nvSpPr>
          <p:cNvPr id="1461" name="Google Shape;1461;p63"/>
          <p:cNvSpPr txBox="1">
            <a:spLocks noGrp="1"/>
          </p:cNvSpPr>
          <p:nvPr>
            <p:ph type="title"/>
          </p:nvPr>
        </p:nvSpPr>
        <p:spPr>
          <a:xfrm>
            <a:off x="720000" y="535000"/>
            <a:ext cx="7704000" cy="4827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Bibliographical references</a:t>
            </a:r>
            <a:endParaRPr/>
          </a:p>
        </p:txBody>
      </p:sp>
      <p:sp>
        <p:nvSpPr>
          <p:cNvPr id="1462" name="Google Shape;1462;p63"/>
          <p:cNvSpPr txBox="1">
            <a:spLocks noGrp="1"/>
          </p:cNvSpPr>
          <p:nvPr>
            <p:ph type="body" idx="1"/>
          </p:nvPr>
        </p:nvSpPr>
        <p:spPr>
          <a:xfrm>
            <a:off x="132686" y="915760"/>
            <a:ext cx="4310711" cy="3936471"/>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US" dirty="0">
                <a:hlinkClick r:id="rId3"/>
              </a:rPr>
              <a:t>https://flo.health/</a:t>
            </a:r>
            <a:endParaRPr lang="en-US"/>
          </a:p>
          <a:p>
            <a:pPr indent="-330200">
              <a:lnSpc>
                <a:spcPct val="114999"/>
              </a:lnSpc>
              <a:buSzPts val="1600"/>
            </a:pPr>
            <a:r>
              <a:rPr lang="en-US" dirty="0">
                <a:hlinkClick r:id="rId4"/>
              </a:rPr>
              <a:t>https://medium.com/</a:t>
            </a:r>
          </a:p>
          <a:p>
            <a:pPr indent="-330200">
              <a:lnSpc>
                <a:spcPct val="114999"/>
              </a:lnSpc>
              <a:buSzPts val="1600"/>
            </a:pPr>
            <a:r>
              <a:rPr lang="en-US" dirty="0">
                <a:hlinkClick r:id="rId5"/>
              </a:rPr>
              <a:t>https://kidshealth.org/en/teens.html/</a:t>
            </a:r>
          </a:p>
          <a:p>
            <a:pPr indent="-330200">
              <a:lnSpc>
                <a:spcPct val="114999"/>
              </a:lnSpc>
              <a:buSzPts val="1600"/>
            </a:pPr>
            <a:r>
              <a:rPr lang="en-US" dirty="0">
                <a:hlinkClick r:id="rId6"/>
              </a:rPr>
              <a:t>https://my.clevelandclinic.org/</a:t>
            </a:r>
          </a:p>
          <a:p>
            <a:pPr indent="-330200">
              <a:lnSpc>
                <a:spcPct val="114999"/>
              </a:lnSpc>
              <a:buSzPts val="1600"/>
            </a:pPr>
            <a:r>
              <a:rPr lang="en-US" dirty="0">
                <a:hlinkClick r:id="rId7"/>
              </a:rPr>
              <a:t>https://www.whattoexpect.com/</a:t>
            </a:r>
          </a:p>
          <a:p>
            <a:pPr indent="-330200">
              <a:lnSpc>
                <a:spcPct val="114999"/>
              </a:lnSpc>
              <a:buSzPts val="1600"/>
            </a:pPr>
            <a:r>
              <a:rPr lang="en-US" dirty="0">
                <a:hlinkClick r:id="rId8"/>
              </a:rPr>
              <a:t>https://www.plannedparenthood.org/</a:t>
            </a:r>
          </a:p>
          <a:p>
            <a:pPr indent="-330200">
              <a:lnSpc>
                <a:spcPct val="114999"/>
              </a:lnSpc>
              <a:buSzPts val="1600"/>
            </a:pPr>
            <a:r>
              <a:rPr lang="en-US" dirty="0">
                <a:hlinkClick r:id="rId9"/>
              </a:rPr>
              <a:t>https://www.thesource.org/</a:t>
            </a:r>
          </a:p>
          <a:p>
            <a:pPr indent="-330200">
              <a:lnSpc>
                <a:spcPct val="114999"/>
              </a:lnSpc>
              <a:buSzPts val="1600"/>
            </a:pPr>
            <a:r>
              <a:rPr lang="en-US" dirty="0">
                <a:hlinkClick r:id="rId10"/>
              </a:rPr>
              <a:t>https://www.verywellmind.com/</a:t>
            </a:r>
          </a:p>
          <a:p>
            <a:pPr indent="-330200">
              <a:lnSpc>
                <a:spcPct val="114999"/>
              </a:lnSpc>
              <a:buSzPts val="1600"/>
            </a:pPr>
            <a:r>
              <a:rPr lang="en-US" dirty="0">
                <a:hlinkClick r:id="rId11"/>
              </a:rPr>
              <a:t>https://nedc.com.au/</a:t>
            </a:r>
          </a:p>
          <a:p>
            <a:pPr indent="-330200">
              <a:lnSpc>
                <a:spcPct val="114999"/>
              </a:lnSpc>
              <a:buSzPts val="1600"/>
            </a:pPr>
            <a:r>
              <a:rPr lang="en-US" dirty="0">
                <a:hlinkClick r:id="rId12"/>
              </a:rPr>
              <a:t>https://rapecrisis.org.uk/</a:t>
            </a:r>
          </a:p>
          <a:p>
            <a:pPr indent="-330200">
              <a:lnSpc>
                <a:spcPct val="114999"/>
              </a:lnSpc>
              <a:buSzPts val="1600"/>
            </a:pPr>
            <a:r>
              <a:rPr lang="en-US" dirty="0">
                <a:hlinkClick r:id="rId13"/>
              </a:rPr>
              <a:t>https://www.sexualrightsinitiative.org/</a:t>
            </a:r>
          </a:p>
          <a:p>
            <a:pPr indent="-330200">
              <a:lnSpc>
                <a:spcPct val="114999"/>
              </a:lnSpc>
              <a:buSzPts val="1600"/>
            </a:pPr>
            <a:r>
              <a:rPr lang="en-US" dirty="0">
                <a:hlinkClick r:id="rId14"/>
              </a:rPr>
              <a:t>https://www.urmc.rochester.edu/</a:t>
            </a:r>
            <a:endParaRPr lang="en-US" dirty="0"/>
          </a:p>
          <a:p>
            <a:pPr indent="-330200">
              <a:lnSpc>
                <a:spcPct val="114999"/>
              </a:lnSpc>
              <a:buSzPts val="1600"/>
            </a:pPr>
            <a:r>
              <a:rPr lang="en-US" dirty="0"/>
              <a:t>https://teenhealthsource.com/</a:t>
            </a:r>
          </a:p>
        </p:txBody>
      </p:sp>
      <p:sp>
        <p:nvSpPr>
          <p:cNvPr id="5" name="Google Shape;1462;p63">
            <a:extLst>
              <a:ext uri="{FF2B5EF4-FFF2-40B4-BE49-F238E27FC236}">
                <a16:creationId xmlns:a16="http://schemas.microsoft.com/office/drawing/2014/main" id="{46587CE3-049F-4EFA-30A2-2D9418722D5D}"/>
              </a:ext>
            </a:extLst>
          </p:cNvPr>
          <p:cNvSpPr txBox="1">
            <a:spLocks/>
          </p:cNvSpPr>
          <p:nvPr/>
        </p:nvSpPr>
        <p:spPr>
          <a:xfrm>
            <a:off x="4575418" y="921203"/>
            <a:ext cx="4310711" cy="39364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400"/>
              <a:buFont typeface="Open Sans"/>
              <a:buChar char="●"/>
              <a:defRPr sz="1600" b="0" i="0" u="none" strike="noStrike" cap="none">
                <a:solidFill>
                  <a:schemeClr val="dk1"/>
                </a:solidFill>
                <a:latin typeface="Open Sans"/>
                <a:ea typeface="Open Sans"/>
                <a:cs typeface="Open Sans"/>
                <a:sym typeface="Open Sans"/>
              </a:defRPr>
            </a:lvl1pPr>
            <a:lvl2pPr marL="914400" marR="0" lvl="1" indent="-317500" algn="l" rtl="0">
              <a:lnSpc>
                <a:spcPct val="115000"/>
              </a:lnSpc>
              <a:spcBef>
                <a:spcPts val="0"/>
              </a:spcBef>
              <a:spcAft>
                <a:spcPts val="0"/>
              </a:spcAft>
              <a:buClr>
                <a:schemeClr val="accent1"/>
              </a:buClr>
              <a:buSzPts val="1400"/>
              <a:buFont typeface="Open Sans"/>
              <a:buChar char="○"/>
              <a:defRPr sz="1400" b="0" i="0" u="none" strike="noStrike" cap="none">
                <a:solidFill>
                  <a:schemeClr val="dk1"/>
                </a:solidFill>
                <a:latin typeface="Open Sans"/>
                <a:ea typeface="Open Sans"/>
                <a:cs typeface="Open Sans"/>
                <a:sym typeface="Open Sans"/>
              </a:defRPr>
            </a:lvl2pPr>
            <a:lvl3pPr marL="1371600" marR="0" lvl="2"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3pPr>
            <a:lvl4pPr marL="1828800" marR="0" lvl="3"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4pPr>
            <a:lvl5pPr marL="2286000" marR="0" lvl="4"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5pPr>
            <a:lvl6pPr marL="2743200" marR="0" lvl="5"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6pPr>
            <a:lvl7pPr marL="3200400" marR="0" lvl="6"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7pPr>
            <a:lvl8pPr marL="3657600" marR="0" lvl="7"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8pPr>
            <a:lvl9pPr marL="4114800" marR="0" lvl="8" indent="-317500" algn="l" rtl="0">
              <a:lnSpc>
                <a:spcPct val="115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9pPr>
          </a:lstStyle>
          <a:p>
            <a:pPr indent="-330200">
              <a:buSzPts val="1600"/>
            </a:pPr>
            <a:r>
              <a:rPr lang="en-US" dirty="0">
                <a:hlinkClick r:id="rId15"/>
              </a:rPr>
              <a:t>https://www.coe.int/en/web/portal/home</a:t>
            </a:r>
            <a:endParaRPr lang="en-US"/>
          </a:p>
          <a:p>
            <a:pPr indent="-330200">
              <a:lnSpc>
                <a:spcPct val="114999"/>
              </a:lnSpc>
              <a:buSzPts val="1600"/>
            </a:pPr>
            <a:r>
              <a:rPr lang="en-US" dirty="0">
                <a:hlinkClick r:id="rId16"/>
              </a:rPr>
              <a:t>https://www.proprofs.com/quiz-school/</a:t>
            </a:r>
          </a:p>
          <a:p>
            <a:pPr indent="-330200">
              <a:lnSpc>
                <a:spcPct val="114999"/>
              </a:lnSpc>
              <a:buSzPts val="1600"/>
            </a:pPr>
            <a:r>
              <a:rPr lang="en-US" dirty="0">
                <a:hlinkClick r:id="rId17"/>
              </a:rPr>
              <a:t>https://medlineplus.gov/</a:t>
            </a:r>
          </a:p>
          <a:p>
            <a:pPr indent="-330200">
              <a:lnSpc>
                <a:spcPct val="114999"/>
              </a:lnSpc>
              <a:buSzPts val="1600"/>
            </a:pPr>
            <a:r>
              <a:rPr lang="en-US" dirty="0">
                <a:hlinkClick r:id="rId18"/>
              </a:rPr>
              <a:t>https://www.w3schools.com/</a:t>
            </a:r>
          </a:p>
          <a:p>
            <a:pPr indent="-330200">
              <a:lnSpc>
                <a:spcPct val="114999"/>
              </a:lnSpc>
              <a:buSzPts val="1600"/>
            </a:pPr>
            <a:r>
              <a:rPr lang="en-US" dirty="0">
                <a:hlinkClick r:id="rId19"/>
              </a:rPr>
              <a:t>https://www.geeksforgeeks.org/</a:t>
            </a:r>
          </a:p>
          <a:p>
            <a:pPr indent="-330200">
              <a:lnSpc>
                <a:spcPct val="114999"/>
              </a:lnSpc>
              <a:buSzPts val="1600"/>
            </a:pPr>
            <a:r>
              <a:rPr lang="en-US" dirty="0">
                <a:hlinkClick r:id="rId20"/>
              </a:rPr>
              <a:t>https://www.codecademy.com/</a:t>
            </a:r>
          </a:p>
          <a:p>
            <a:pPr indent="-330200">
              <a:lnSpc>
                <a:spcPct val="114999"/>
              </a:lnSpc>
              <a:buSzPts val="1600"/>
            </a:pPr>
            <a:r>
              <a:rPr lang="en-US" dirty="0">
                <a:hlinkClick r:id="rId21"/>
              </a:rPr>
              <a:t>https://chat.openai.com/</a:t>
            </a:r>
          </a:p>
          <a:p>
            <a:pPr indent="-330200">
              <a:lnSpc>
                <a:spcPct val="114999"/>
              </a:lnSpc>
              <a:buSzPts val="1600"/>
            </a:pPr>
            <a:endParaRPr lang="en-US" dirty="0"/>
          </a:p>
          <a:p>
            <a:pPr indent="-330200">
              <a:lnSpc>
                <a:spcPct val="114999"/>
              </a:lnSpc>
              <a:buSzPts val="1600"/>
            </a:pPr>
            <a:endParaRPr lang="en-US" dirty="0"/>
          </a:p>
        </p:txBody>
      </p:sp>
    </p:spTree>
  </p:cSld>
  <p:clrMapOvr>
    <a:masterClrMapping/>
  </p:clrMapOvr>
</p:sld>
</file>

<file path=ppt/theme/theme1.xml><?xml version="1.0" encoding="utf-8"?>
<a:theme xmlns:a="http://schemas.openxmlformats.org/drawingml/2006/main" name="Sexual Harassment Thesis Defense by Slidesgo">
  <a:themeElements>
    <a:clrScheme name="Simple Light">
      <a:dk1>
        <a:srgbClr val="2E0429"/>
      </a:dk1>
      <a:lt1>
        <a:srgbClr val="F2E2CE"/>
      </a:lt1>
      <a:dk2>
        <a:srgbClr val="ECB1B8"/>
      </a:dk2>
      <a:lt2>
        <a:srgbClr val="BA9DC0"/>
      </a:lt2>
      <a:accent1>
        <a:srgbClr val="843188"/>
      </a:accent1>
      <a:accent2>
        <a:srgbClr val="580A53"/>
      </a:accent2>
      <a:accent3>
        <a:srgbClr val="FFFFFF"/>
      </a:accent3>
      <a:accent4>
        <a:srgbClr val="FFFFFF"/>
      </a:accent4>
      <a:accent5>
        <a:srgbClr val="FFFFFF"/>
      </a:accent5>
      <a:accent6>
        <a:srgbClr val="FFFFFF"/>
      </a:accent6>
      <a:hlink>
        <a:srgbClr val="2E04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143</TotalTime>
  <Words>644</Words>
  <Application>Microsoft Office PowerPoint</Application>
  <PresentationFormat>Προβολή στην οθόνη (16:9)</PresentationFormat>
  <Paragraphs>43</Paragraphs>
  <Slides>6</Slides>
  <Notes>6</Notes>
  <HiddenSlides>0</HiddenSlides>
  <MMClips>0</MMClips>
  <ScaleCrop>false</ScaleCrop>
  <HeadingPairs>
    <vt:vector size="4" baseType="variant">
      <vt:variant>
        <vt:lpstr>Θέμα</vt:lpstr>
      </vt:variant>
      <vt:variant>
        <vt:i4>1</vt:i4>
      </vt:variant>
      <vt:variant>
        <vt:lpstr>Τίτλοι διαφανειών</vt:lpstr>
      </vt:variant>
      <vt:variant>
        <vt:i4>6</vt:i4>
      </vt:variant>
    </vt:vector>
  </HeadingPairs>
  <TitlesOfParts>
    <vt:vector size="7" baseType="lpstr">
      <vt:lpstr>Sexual Harassment Thesis Defense by Slidesgo</vt:lpstr>
      <vt:lpstr>sex</vt:lpstr>
      <vt:lpstr>49%</vt:lpstr>
      <vt:lpstr>Purpose statement</vt:lpstr>
      <vt:lpstr>Site Overview</vt:lpstr>
      <vt:lpstr>Παρουσίαση του PowerPoint</vt:lpstr>
      <vt:lpstr>Bibliographical 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Sexual Harassment Thesis Defense</dc:title>
  <cp:lastModifiedBy>dffhs sg</cp:lastModifiedBy>
  <cp:revision>77</cp:revision>
  <dcterms:modified xsi:type="dcterms:W3CDTF">2024-04-17T21:24:33Z</dcterms:modified>
</cp:coreProperties>
</file>

<file path=docProps/thumbnail.jpeg>
</file>